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llPerformanceDashboard_1710838944767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F6EA5E6-F1C8-4B8F-9D27-1FDD7A2B1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Performance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D82CDC7-EAA7-405D-8F44-6318FD4DC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3/19/2024 9:05:25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6DC3-D0FC-BEA3-0289-3244A976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Tableau Public URL of the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ED91-694F-7B5A-C9C0-C6230B95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https://public.tableau.com/views/CallPerformanceDashboard_17108389447670/viz1?:language=en-US&amp;publish=yes&amp;:sid=&amp;:display_count=n&amp;:origin=viz_share_link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370552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z 1">
            <a:extLst>
              <a:ext uri="{FF2B5EF4-FFF2-40B4-BE49-F238E27FC236}">
                <a16:creationId xmlns:a16="http://schemas.microsoft.com/office/drawing/2014/main" id="{F0E0CC64-D4F1-4007-ABE1-E6EC1DC1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25" y="0"/>
            <a:ext cx="10027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viz 2">
            <a:extLst>
              <a:ext uri="{FF2B5EF4-FFF2-40B4-BE49-F238E27FC236}">
                <a16:creationId xmlns:a16="http://schemas.microsoft.com/office/drawing/2014/main" id="{60557B04-B3DF-4040-8AEC-FE6D2F00E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69" y="0"/>
            <a:ext cx="9147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viz 3">
            <a:extLst>
              <a:ext uri="{FF2B5EF4-FFF2-40B4-BE49-F238E27FC236}">
                <a16:creationId xmlns:a16="http://schemas.microsoft.com/office/drawing/2014/main" id="{09B571B0-6B38-4A10-B39A-67DE7BB5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04" y="0"/>
            <a:ext cx="9154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E663CFD0-E010-48C1-8ECC-1DE12B37A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89" y="0"/>
            <a:ext cx="5178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">
            <a:extLst>
              <a:ext uri="{FF2B5EF4-FFF2-40B4-BE49-F238E27FC236}">
                <a16:creationId xmlns:a16="http://schemas.microsoft.com/office/drawing/2014/main" id="{9C6D99FF-1D83-4B56-B22A-48A772EF5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2">
            <a:extLst>
              <a:ext uri="{FF2B5EF4-FFF2-40B4-BE49-F238E27FC236}">
                <a16:creationId xmlns:a16="http://schemas.microsoft.com/office/drawing/2014/main" id="{AFF50D4C-8C81-4100-95E2-81F9CFE1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3">
            <a:extLst>
              <a:ext uri="{FF2B5EF4-FFF2-40B4-BE49-F238E27FC236}">
                <a16:creationId xmlns:a16="http://schemas.microsoft.com/office/drawing/2014/main" id="{D543CB4A-5351-458D-B4B5-DEEEEDF99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4">
            <a:extLst>
              <a:ext uri="{FF2B5EF4-FFF2-40B4-BE49-F238E27FC236}">
                <a16:creationId xmlns:a16="http://schemas.microsoft.com/office/drawing/2014/main" id="{445146BA-07F9-4D7A-9ADA-FAB07E453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19" y="0"/>
            <a:ext cx="10111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Call Performance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Public URL of the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Performance Dashboard</dc:title>
  <dc:creator/>
  <cp:lastModifiedBy>paritosh bansal</cp:lastModifiedBy>
  <cp:revision>1</cp:revision>
  <dcterms:created xsi:type="dcterms:W3CDTF">2024-03-19T09:05:26Z</dcterms:created>
  <dcterms:modified xsi:type="dcterms:W3CDTF">2024-03-19T09:06:53Z</dcterms:modified>
</cp:coreProperties>
</file>