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6" r:id="rId10"/>
    <p:sldId id="267" r:id="rId11"/>
    <p:sldId id="273" r:id="rId12"/>
    <p:sldId id="272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88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62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95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>
                <a:solidFill>
                  <a:schemeClr val="accent2"/>
                </a:solidFill>
              </a:rPr>
              <a:t>host_id</a:t>
            </a:r>
            <a:r>
              <a:rPr lang="en-IN" dirty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>
                <a:solidFill>
                  <a:schemeClr val="accent2"/>
                </a:solidFill>
              </a:rPr>
              <a:t>neighbourhood_group</a:t>
            </a:r>
            <a:r>
              <a:rPr lang="en-IN" dirty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1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25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3" y="4713898"/>
            <a:ext cx="762000" cy="429895"/>
          </a:xfrm>
          <a:custGeom>
            <a:avLst/>
            <a:gdLst/>
            <a:ahLst/>
            <a:cxnLst/>
            <a:rect l="l" t="t" r="r" b="b"/>
            <a:pathLst>
              <a:path w="762000" h="429895">
                <a:moveTo>
                  <a:pt x="761999" y="429599"/>
                </a:moveTo>
                <a:lnTo>
                  <a:pt x="0" y="429599"/>
                </a:lnTo>
                <a:lnTo>
                  <a:pt x="761999" y="0"/>
                </a:lnTo>
                <a:lnTo>
                  <a:pt x="761999" y="429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13909"/>
            <a:ext cx="2286000" cy="429895"/>
          </a:xfrm>
          <a:custGeom>
            <a:avLst/>
            <a:gdLst/>
            <a:ahLst/>
            <a:cxnLst/>
            <a:rect l="l" t="t" r="r" b="b"/>
            <a:pathLst>
              <a:path w="2286000" h="429895">
                <a:moveTo>
                  <a:pt x="762000" y="429590"/>
                </a:moveTo>
                <a:lnTo>
                  <a:pt x="0" y="0"/>
                </a:lnTo>
                <a:lnTo>
                  <a:pt x="0" y="429590"/>
                </a:lnTo>
                <a:lnTo>
                  <a:pt x="762000" y="429590"/>
                </a:lnTo>
                <a:close/>
              </a:path>
              <a:path w="2286000" h="429895">
                <a:moveTo>
                  <a:pt x="2285822" y="429590"/>
                </a:moveTo>
                <a:lnTo>
                  <a:pt x="1523822" y="0"/>
                </a:lnTo>
                <a:lnTo>
                  <a:pt x="1523822" y="429590"/>
                </a:lnTo>
                <a:lnTo>
                  <a:pt x="2285822" y="42959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650" y="0"/>
            <a:ext cx="609634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3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on Airbnb NY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By: Paritosh Joshi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9A639-FCC8-4646-BBB3-35530700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14" y="1355872"/>
            <a:ext cx="5525939" cy="362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E98014-A07C-4254-96B9-3977D40D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8" y="1116639"/>
            <a:ext cx="4893524" cy="3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0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6A5C09-1A5C-4242-82B4-E4A619C0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37" y="1345240"/>
            <a:ext cx="5561728" cy="365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724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1</a:t>
            </a:r>
            <a:r>
              <a:rPr lang="en-IN" dirty="0">
                <a:solidFill>
                  <a:schemeClr val="accent2"/>
                </a:solidFill>
              </a:rPr>
              <a:t>.  </a:t>
            </a:r>
            <a:r>
              <a:rPr lang="en-IN" dirty="0" err="1">
                <a:solidFill>
                  <a:schemeClr val="accent2"/>
                </a:solidFill>
              </a:rPr>
              <a:t>host_id</a:t>
            </a:r>
            <a:r>
              <a:rPr lang="en-IN" dirty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>
                <a:solidFill>
                  <a:schemeClr val="accent2"/>
                </a:solidFill>
              </a:rPr>
              <a:t>neighbourhood_group</a:t>
            </a:r>
            <a:r>
              <a:rPr lang="en-IN" dirty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724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6</a:t>
            </a:r>
            <a:r>
              <a:rPr lang="en-IN" dirty="0">
                <a:solidFill>
                  <a:schemeClr val="accent2"/>
                </a:solidFill>
              </a:rPr>
              <a:t>. Listing of shared room is very little and </a:t>
            </a:r>
            <a:r>
              <a:rPr lang="en-IN" dirty="0" err="1">
                <a:solidFill>
                  <a:schemeClr val="accent2"/>
                </a:solidFill>
              </a:rPr>
              <a:t>staten</a:t>
            </a:r>
            <a:r>
              <a:rPr lang="en-IN" dirty="0">
                <a:solidFill>
                  <a:schemeClr val="accent2"/>
                </a:solidFill>
              </a:rPr>
              <a:t> islands and </a:t>
            </a:r>
            <a:r>
              <a:rPr lang="en-IN" dirty="0" err="1">
                <a:solidFill>
                  <a:schemeClr val="accent2"/>
                </a:solidFill>
              </a:rPr>
              <a:t>bronx</a:t>
            </a:r>
            <a:r>
              <a:rPr lang="en-IN" dirty="0">
                <a:solidFill>
                  <a:schemeClr val="accent2"/>
                </a:solidFill>
              </a:rPr>
              <a:t> offer very few shared rooms.</a:t>
            </a: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7.  </a:t>
            </a:r>
            <a:r>
              <a:rPr lang="en-IN" dirty="0" err="1">
                <a:solidFill>
                  <a:schemeClr val="accent2"/>
                </a:solidFill>
              </a:rPr>
              <a:t>Williamsburg,Bedford</a:t>
            </a:r>
            <a:r>
              <a:rPr lang="en-IN" dirty="0">
                <a:solidFill>
                  <a:schemeClr val="accent2"/>
                </a:solidFill>
              </a:rPr>
              <a:t>-Stuyvesant and Harlem are the most listed neighbourhood.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 algn="ctr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8. Brooklyn and Manhattan has the majority share of listings.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8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9144000" cy="573088"/>
          </a:xfrm>
        </p:spPr>
        <p:txBody>
          <a:bodyPr/>
          <a:lstStyle/>
          <a:p>
            <a:pPr lvl="0" algn="ctr"/>
            <a:r>
              <a:rPr lang="en-IN" dirty="0">
                <a:sym typeface="Montserrat"/>
              </a:rPr>
              <a:t>Objective</a:t>
            </a:r>
          </a:p>
          <a:p>
            <a:pPr lvl="0"/>
            <a:endParaRPr lang="en-IN" dirty="0">
              <a:sym typeface="Montserrat"/>
            </a:endParaRPr>
          </a:p>
          <a:p>
            <a:pPr lvl="0"/>
            <a:endParaRPr lang="en-IN" dirty="0">
              <a:sym typeface="Montserrat"/>
            </a:endParaRPr>
          </a:p>
          <a:p>
            <a:pPr lvl="0"/>
            <a:endParaRPr lang="en-IN" dirty="0">
              <a:sym typeface="Montserra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4294967295"/>
          </p:nvPr>
        </p:nvSpPr>
        <p:spPr>
          <a:xfrm>
            <a:off x="431514" y="1203896"/>
            <a:ext cx="8521700" cy="3416300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1. Defining Problem Statement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2. Exploratory Data Analysis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3.Obtaining Critical Insights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</a:t>
            </a:r>
            <a:r>
              <a:rPr lang="en-IN" dirty="0" err="1"/>
              <a:t>Airbnb</a:t>
            </a:r>
            <a:r>
              <a:rPr lang="en-IN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Airbnb</a:t>
            </a:r>
            <a:r>
              <a:rPr lang="en-IN" dirty="0">
                <a:solidFill>
                  <a:schemeClr val="bg1"/>
                </a:solidFill>
              </a:rPr>
              <a:t>, as in “Air Bed and Breakfast,” is a service that lets property owners rent out their spaces to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looking for a place to stay.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can rent a space for multiple people to share, a shared space with private rooms, or the entire property for themselves.</a:t>
            </a: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dirty="0" err="1">
                <a:solidFill>
                  <a:schemeClr val="bg1"/>
                </a:solidFill>
              </a:rPr>
              <a:t>Airbnb</a:t>
            </a:r>
            <a:r>
              <a:rPr lang="en-IN" dirty="0">
                <a:solidFill>
                  <a:schemeClr val="bg1"/>
                </a:solidFill>
              </a:rPr>
              <a:t> Dataset Lists the number of spaces available with 16 columns describing various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801967"/>
            <a:ext cx="85429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Id- It provides a unique id to each listing in the dataset.</a:t>
            </a:r>
          </a:p>
          <a:p>
            <a:endParaRPr lang="en-IN" dirty="0"/>
          </a:p>
          <a:p>
            <a:r>
              <a:rPr lang="en-IN" dirty="0"/>
              <a:t>Name-It describes the property in a concise manner.</a:t>
            </a:r>
          </a:p>
          <a:p>
            <a:endParaRPr lang="en-IN" dirty="0"/>
          </a:p>
          <a:p>
            <a:r>
              <a:rPr lang="en-IN" dirty="0" err="1"/>
              <a:t>Host_id</a:t>
            </a:r>
            <a:r>
              <a:rPr lang="en-IN" dirty="0"/>
              <a:t>-It is used to ascertain the ownership of a certain individual</a:t>
            </a:r>
          </a:p>
          <a:p>
            <a:endParaRPr lang="en-IN" dirty="0"/>
          </a:p>
          <a:p>
            <a:r>
              <a:rPr lang="en-IN" dirty="0" err="1"/>
              <a:t>Host_name</a:t>
            </a:r>
            <a:r>
              <a:rPr lang="en-IN" dirty="0"/>
              <a:t>-It is the name of the property owner</a:t>
            </a:r>
          </a:p>
          <a:p>
            <a:endParaRPr lang="en-IN" dirty="0"/>
          </a:p>
          <a:p>
            <a:r>
              <a:rPr lang="en-IN" dirty="0" err="1"/>
              <a:t>Neighbourhood_group</a:t>
            </a:r>
            <a:r>
              <a:rPr lang="en-IN" dirty="0"/>
              <a:t>-It basically categorizes neighbourhood into  five groups </a:t>
            </a:r>
            <a:r>
              <a:rPr lang="en-IN" dirty="0" err="1"/>
              <a:t>Bronx,Brooklyn</a:t>
            </a:r>
            <a:r>
              <a:rPr lang="en-IN" dirty="0"/>
              <a:t>,</a:t>
            </a:r>
          </a:p>
          <a:p>
            <a:r>
              <a:rPr lang="en-IN" dirty="0" err="1"/>
              <a:t>Manhattan,Staten</a:t>
            </a:r>
            <a:r>
              <a:rPr lang="en-IN" dirty="0"/>
              <a:t> Islands and Queens </a:t>
            </a:r>
          </a:p>
          <a:p>
            <a:endParaRPr lang="en-IN" dirty="0"/>
          </a:p>
          <a:p>
            <a:r>
              <a:rPr lang="en-IN" dirty="0"/>
              <a:t>Neighbourhood-It designates the location of a property.</a:t>
            </a:r>
          </a:p>
          <a:p>
            <a:endParaRPr lang="en-IN" dirty="0"/>
          </a:p>
          <a:p>
            <a:r>
              <a:rPr lang="en-IN" dirty="0" err="1"/>
              <a:t>Lattitude</a:t>
            </a:r>
            <a:r>
              <a:rPr lang="en-IN" dirty="0"/>
              <a:t>-It Specifies the </a:t>
            </a:r>
            <a:r>
              <a:rPr lang="en-IN" dirty="0" err="1"/>
              <a:t>Lattitude</a:t>
            </a:r>
            <a:r>
              <a:rPr lang="en-IN" dirty="0"/>
              <a:t> of the property.</a:t>
            </a:r>
          </a:p>
          <a:p>
            <a:endParaRPr lang="en-IN" dirty="0"/>
          </a:p>
          <a:p>
            <a:r>
              <a:rPr lang="en-IN" dirty="0"/>
              <a:t>Longitude-It denotes the Longitude of the property.</a:t>
            </a:r>
          </a:p>
          <a:p>
            <a:endParaRPr lang="en-IN" dirty="0"/>
          </a:p>
          <a:p>
            <a:r>
              <a:rPr lang="en-IN" dirty="0" err="1"/>
              <a:t>Room_type</a:t>
            </a:r>
            <a:r>
              <a:rPr lang="en-IN" dirty="0"/>
              <a:t>-It classifies the type of property into </a:t>
            </a:r>
            <a:r>
              <a:rPr lang="en-IN" dirty="0" err="1"/>
              <a:t>Private_Room,Shared_Room</a:t>
            </a:r>
            <a:r>
              <a:rPr lang="en-IN" dirty="0"/>
              <a:t> and </a:t>
            </a:r>
            <a:r>
              <a:rPr lang="en-IN" dirty="0" err="1"/>
              <a:t>Entire_Apartment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26642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975128"/>
            <a:ext cx="8542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Price- It provides the price of each listed property.</a:t>
            </a:r>
          </a:p>
          <a:p>
            <a:endParaRPr lang="en-IN" dirty="0"/>
          </a:p>
          <a:p>
            <a:r>
              <a:rPr lang="en-IN" dirty="0" err="1"/>
              <a:t>Minimum_Nights</a:t>
            </a:r>
            <a:r>
              <a:rPr lang="en-IN" dirty="0"/>
              <a:t>-It gives the minimum night one needs to pay for in the property.</a:t>
            </a:r>
          </a:p>
          <a:p>
            <a:endParaRPr lang="en-IN" dirty="0"/>
          </a:p>
          <a:p>
            <a:r>
              <a:rPr lang="en-IN" dirty="0" err="1"/>
              <a:t>Number_of_reviews</a:t>
            </a:r>
            <a:r>
              <a:rPr lang="en-IN" dirty="0"/>
              <a:t>-It is used to ascertain the number of reviews received by a property.</a:t>
            </a:r>
          </a:p>
          <a:p>
            <a:endParaRPr lang="en-IN" dirty="0"/>
          </a:p>
          <a:p>
            <a:r>
              <a:rPr lang="en-IN" dirty="0" err="1"/>
              <a:t>Reviews_per_month</a:t>
            </a:r>
            <a:r>
              <a:rPr lang="en-IN" dirty="0"/>
              <a:t>-It denotes the number of reviews per month.</a:t>
            </a:r>
          </a:p>
          <a:p>
            <a:endParaRPr lang="en-IN" dirty="0"/>
          </a:p>
          <a:p>
            <a:r>
              <a:rPr lang="en-IN" dirty="0" err="1"/>
              <a:t>Calcuated_host_listings_count</a:t>
            </a:r>
            <a:r>
              <a:rPr lang="en-IN" dirty="0"/>
              <a:t>-It corresponds to the number of properties hosted by the unique </a:t>
            </a:r>
            <a:r>
              <a:rPr lang="en-IN" dirty="0" err="1"/>
              <a:t>host_id</a:t>
            </a:r>
            <a:endParaRPr lang="en-IN" dirty="0"/>
          </a:p>
          <a:p>
            <a:endParaRPr lang="en-IN" dirty="0"/>
          </a:p>
          <a:p>
            <a:r>
              <a:rPr lang="en-IN" dirty="0"/>
              <a:t>Availability_365-The number of days the property is available in a year.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/>
              <a:t>Data Summary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7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75" y="411817"/>
            <a:ext cx="23653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Map </a:t>
            </a:r>
            <a:r>
              <a:rPr sz="2600" spc="-5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of New </a:t>
            </a:r>
            <a:r>
              <a:rPr sz="2600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York</a:t>
            </a:r>
            <a:r>
              <a:rPr sz="2600" spc="-90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tx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City(NYC)</a:t>
            </a:r>
            <a:endParaRPr sz="2600" dirty="0">
              <a:solidFill>
                <a:schemeClr val="tx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65EBEF-7349-480E-B5D8-2DA3D2C2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72" y="1219390"/>
            <a:ext cx="4940041" cy="391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2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BD28A3-7F8D-44B9-A198-B47A94E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9" y="1113120"/>
            <a:ext cx="4914789" cy="4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B854A5-5B3D-4595-8BCC-770478DD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70" y="1017725"/>
            <a:ext cx="4695935" cy="41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99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585</Words>
  <Application>Microsoft Office PowerPoint</Application>
  <PresentationFormat>On-screen Show (16:9)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Arial</vt:lpstr>
      <vt:lpstr>Verdana</vt:lpstr>
      <vt:lpstr>Arial</vt:lpstr>
      <vt:lpstr>Simple Light</vt:lpstr>
      <vt:lpstr>           Capstone Project-1 EDA on Airbnb NY By: Paritosh Joshi   </vt:lpstr>
      <vt:lpstr>Objective   </vt:lpstr>
      <vt:lpstr>What Is Airbnb?</vt:lpstr>
      <vt:lpstr>Data Summary</vt:lpstr>
      <vt:lpstr>Data Summary</vt:lpstr>
      <vt:lpstr>Map of New  York City(NYC)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Bookings Analysis Anirban Patra</dc:title>
  <dc:creator>Avijit Patra</dc:creator>
  <cp:lastModifiedBy>paritosh</cp:lastModifiedBy>
  <cp:revision>19</cp:revision>
  <dcterms:modified xsi:type="dcterms:W3CDTF">2022-10-26T15:34:58Z</dcterms:modified>
</cp:coreProperties>
</file>