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Poppins Bold" charset="1" panose="00000800000000000000"/>
      <p:regular r:id="rId10"/>
    </p:embeddedFont>
    <p:embeddedFont>
      <p:font typeface="Poppins" charset="1" panose="00000500000000000000"/>
      <p:regular r:id="rId11"/>
    </p:embeddedFont>
    <p:embeddedFont>
      <p:font typeface="Neue Machina Ultra-Bold" charset="1" panose="00000900000000000000"/>
      <p:regular r:id="rId12"/>
    </p:embeddedFont>
    <p:embeddedFont>
      <p:font typeface="Poppins Italics" charset="1" panose="00000500000000000000"/>
      <p:regular r:id="rId13"/>
    </p:embeddedFont>
    <p:embeddedFont>
      <p:font typeface="League Spartan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[Smile warmly and make eye contact with the audience]</a:t>
            </a:r>
          </a:p>
          <a:p>
            <a:r>
              <a:rPr lang="en-US"/>
              <a:t/>
            </a:r>
          </a:p>
          <a:p>
            <a:r>
              <a:rPr lang="en-US"/>
              <a:t>Thank you all so much for giving your time and attention today. It means a lot that you joined me for this important discussion. </a:t>
            </a:r>
          </a:p>
          <a:p>
            <a:r>
              <a:rPr lang="en-US"/>
              <a:t/>
            </a:r>
          </a:p>
          <a:p>
            <a:r>
              <a:rPr lang="en-US"/>
              <a:t>[Pause briefly to let the message resonate]</a:t>
            </a:r>
          </a:p>
          <a:p>
            <a:r>
              <a:rPr lang="en-US"/>
              <a:t/>
            </a:r>
          </a:p>
          <a:p>
            <a:r>
              <a:rPr lang="en-US"/>
              <a:t>I hope you found our conversation as meaningful and enlightening as I did. Remember, we’re all in this together, navigating challenges and supporting each other. </a:t>
            </a:r>
          </a:p>
          <a:p>
            <a:r>
              <a:rPr lang="en-US"/>
              <a:t/>
            </a:r>
          </a:p>
          <a:p>
            <a:r>
              <a:rPr lang="en-US"/>
              <a:t>[Conclude with a friendly tone]</a:t>
            </a:r>
          </a:p>
          <a:p>
            <a:r>
              <a:rPr lang="en-US"/>
              <a:t/>
            </a:r>
          </a:p>
          <a:p>
            <a:r>
              <a:rPr lang="en-US"/>
              <a:t>Feel free to reach out if you have any questions or thoughts. Let’s continue the conversation beyond today. Thank you once again!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E1330">
                <a:alpha val="100000"/>
              </a:srgbClr>
            </a:gs>
            <a:gs pos="100000">
              <a:srgbClr val="07174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31710" y="2530877"/>
            <a:ext cx="8867272" cy="886727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EC3">
                    <a:alpha val="100000"/>
                  </a:srgbClr>
                </a:gs>
                <a:gs pos="100000">
                  <a:srgbClr val="00FBB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589827">
            <a:off x="12288778" y="3439704"/>
            <a:ext cx="5935959" cy="7250027"/>
          </a:xfrm>
          <a:custGeom>
            <a:avLst/>
            <a:gdLst/>
            <a:ahLst/>
            <a:cxnLst/>
            <a:rect r="r" b="b" t="t" l="l"/>
            <a:pathLst>
              <a:path h="7250027" w="5935959">
                <a:moveTo>
                  <a:pt x="5935959" y="0"/>
                </a:moveTo>
                <a:lnTo>
                  <a:pt x="0" y="0"/>
                </a:lnTo>
                <a:lnTo>
                  <a:pt x="0" y="7250027"/>
                </a:lnTo>
                <a:lnTo>
                  <a:pt x="5935959" y="7250027"/>
                </a:lnTo>
                <a:lnTo>
                  <a:pt x="593595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044341" y="5399584"/>
            <a:ext cx="5419764" cy="1122494"/>
            <a:chOff x="0" y="0"/>
            <a:chExt cx="642688" cy="1331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688" cy="133108"/>
            </a:xfrm>
            <a:custGeom>
              <a:avLst/>
              <a:gdLst/>
              <a:ahLst/>
              <a:cxnLst/>
              <a:rect r="r" b="b" t="t" l="l"/>
              <a:pathLst>
                <a:path h="133108" w="642688">
                  <a:moveTo>
                    <a:pt x="66554" y="0"/>
                  </a:moveTo>
                  <a:lnTo>
                    <a:pt x="576134" y="0"/>
                  </a:lnTo>
                  <a:cubicBezTo>
                    <a:pt x="593785" y="0"/>
                    <a:pt x="610713" y="7012"/>
                    <a:pt x="623195" y="19493"/>
                  </a:cubicBezTo>
                  <a:cubicBezTo>
                    <a:pt x="635676" y="31974"/>
                    <a:pt x="642688" y="48903"/>
                    <a:pt x="642688" y="66554"/>
                  </a:cubicBezTo>
                  <a:lnTo>
                    <a:pt x="642688" y="66554"/>
                  </a:lnTo>
                  <a:cubicBezTo>
                    <a:pt x="642688" y="103311"/>
                    <a:pt x="612891" y="133108"/>
                    <a:pt x="576134" y="133108"/>
                  </a:cubicBezTo>
                  <a:lnTo>
                    <a:pt x="66554" y="133108"/>
                  </a:lnTo>
                  <a:cubicBezTo>
                    <a:pt x="29797" y="133108"/>
                    <a:pt x="0" y="103311"/>
                    <a:pt x="0" y="66554"/>
                  </a:cubicBezTo>
                  <a:lnTo>
                    <a:pt x="0" y="66554"/>
                  </a:lnTo>
                  <a:cubicBezTo>
                    <a:pt x="0" y="29797"/>
                    <a:pt x="29797" y="0"/>
                    <a:pt x="66554" y="0"/>
                  </a:cubicBezTo>
                  <a:close/>
                </a:path>
              </a:pathLst>
            </a:custGeom>
            <a:solidFill>
              <a:srgbClr val="0A354F">
                <a:alpha val="29804"/>
              </a:srgbClr>
            </a:solidFill>
            <a:ln w="85725" cap="rnd">
              <a:gradFill>
                <a:gsLst>
                  <a:gs pos="0">
                    <a:srgbClr val="009EC3">
                      <a:alpha val="30000"/>
                    </a:srgbClr>
                  </a:gs>
                  <a:gs pos="100000">
                    <a:srgbClr val="00FBB2">
                      <a:alpha val="3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688" cy="228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b="true" sz="3299">
                  <a:solidFill>
                    <a:srgbClr val="00B5BF">
                      <a:alpha val="29804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SANGEETA RANI RAI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2991" y="105805"/>
            <a:ext cx="2392797" cy="239279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EC3">
                    <a:alpha val="100000"/>
                  </a:srgbClr>
                </a:gs>
                <a:gs pos="100000">
                  <a:srgbClr val="00FBB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165417" y="8348718"/>
            <a:ext cx="1183552" cy="118355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sq">
              <a:gradFill>
                <a:gsLst>
                  <a:gs pos="0">
                    <a:srgbClr val="009EC3">
                      <a:alpha val="100000"/>
                    </a:srgbClr>
                  </a:gs>
                  <a:gs pos="100000">
                    <a:srgbClr val="00FBB2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331710" y="2809150"/>
            <a:ext cx="763469" cy="76346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EC3">
                    <a:alpha val="100000"/>
                  </a:srgbClr>
                </a:gs>
                <a:gs pos="100000">
                  <a:srgbClr val="00FBB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044341" y="6918458"/>
            <a:ext cx="5419764" cy="1064207"/>
            <a:chOff x="0" y="0"/>
            <a:chExt cx="642688" cy="12619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42688" cy="126196"/>
            </a:xfrm>
            <a:custGeom>
              <a:avLst/>
              <a:gdLst/>
              <a:ahLst/>
              <a:cxnLst/>
              <a:rect r="r" b="b" t="t" l="l"/>
              <a:pathLst>
                <a:path h="126196" w="642688">
                  <a:moveTo>
                    <a:pt x="63098" y="0"/>
                  </a:moveTo>
                  <a:lnTo>
                    <a:pt x="579590" y="0"/>
                  </a:lnTo>
                  <a:cubicBezTo>
                    <a:pt x="596324" y="0"/>
                    <a:pt x="612374" y="6648"/>
                    <a:pt x="624207" y="18481"/>
                  </a:cubicBezTo>
                  <a:cubicBezTo>
                    <a:pt x="636040" y="30314"/>
                    <a:pt x="642688" y="46363"/>
                    <a:pt x="642688" y="63098"/>
                  </a:cubicBezTo>
                  <a:lnTo>
                    <a:pt x="642688" y="63098"/>
                  </a:lnTo>
                  <a:cubicBezTo>
                    <a:pt x="642688" y="97946"/>
                    <a:pt x="614438" y="126196"/>
                    <a:pt x="579590" y="126196"/>
                  </a:cubicBezTo>
                  <a:lnTo>
                    <a:pt x="63098" y="126196"/>
                  </a:lnTo>
                  <a:cubicBezTo>
                    <a:pt x="28250" y="126196"/>
                    <a:pt x="0" y="97946"/>
                    <a:pt x="0" y="63098"/>
                  </a:cubicBezTo>
                  <a:lnTo>
                    <a:pt x="0" y="63098"/>
                  </a:lnTo>
                  <a:cubicBezTo>
                    <a:pt x="0" y="28250"/>
                    <a:pt x="28250" y="0"/>
                    <a:pt x="63098" y="0"/>
                  </a:cubicBezTo>
                  <a:close/>
                </a:path>
              </a:pathLst>
            </a:custGeom>
            <a:solidFill>
              <a:srgbClr val="0A354F">
                <a:alpha val="29804"/>
              </a:srgbClr>
            </a:solidFill>
            <a:ln w="85725" cap="rnd">
              <a:gradFill>
                <a:gsLst>
                  <a:gs pos="0">
                    <a:srgbClr val="009EC3">
                      <a:alpha val="30000"/>
                    </a:srgbClr>
                  </a:gs>
                  <a:gs pos="100000">
                    <a:srgbClr val="00FBB2">
                      <a:alpha val="3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0"/>
              <a:ext cx="642688" cy="2214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b="true" sz="3299">
                  <a:solidFill>
                    <a:srgbClr val="00B5BF">
                      <a:alpha val="29804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PARITOSH SEN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044341" y="8429480"/>
            <a:ext cx="5419764" cy="1064207"/>
            <a:chOff x="0" y="0"/>
            <a:chExt cx="642688" cy="12619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42688" cy="126196"/>
            </a:xfrm>
            <a:custGeom>
              <a:avLst/>
              <a:gdLst/>
              <a:ahLst/>
              <a:cxnLst/>
              <a:rect r="r" b="b" t="t" l="l"/>
              <a:pathLst>
                <a:path h="126196" w="642688">
                  <a:moveTo>
                    <a:pt x="63098" y="0"/>
                  </a:moveTo>
                  <a:lnTo>
                    <a:pt x="579590" y="0"/>
                  </a:lnTo>
                  <a:cubicBezTo>
                    <a:pt x="596324" y="0"/>
                    <a:pt x="612374" y="6648"/>
                    <a:pt x="624207" y="18481"/>
                  </a:cubicBezTo>
                  <a:cubicBezTo>
                    <a:pt x="636040" y="30314"/>
                    <a:pt x="642688" y="46363"/>
                    <a:pt x="642688" y="63098"/>
                  </a:cubicBezTo>
                  <a:lnTo>
                    <a:pt x="642688" y="63098"/>
                  </a:lnTo>
                  <a:cubicBezTo>
                    <a:pt x="642688" y="97946"/>
                    <a:pt x="614438" y="126196"/>
                    <a:pt x="579590" y="126196"/>
                  </a:cubicBezTo>
                  <a:lnTo>
                    <a:pt x="63098" y="126196"/>
                  </a:lnTo>
                  <a:cubicBezTo>
                    <a:pt x="28250" y="126196"/>
                    <a:pt x="0" y="97946"/>
                    <a:pt x="0" y="63098"/>
                  </a:cubicBezTo>
                  <a:lnTo>
                    <a:pt x="0" y="63098"/>
                  </a:lnTo>
                  <a:cubicBezTo>
                    <a:pt x="0" y="28250"/>
                    <a:pt x="28250" y="0"/>
                    <a:pt x="63098" y="0"/>
                  </a:cubicBezTo>
                  <a:close/>
                </a:path>
              </a:pathLst>
            </a:custGeom>
            <a:solidFill>
              <a:srgbClr val="0A354F">
                <a:alpha val="29804"/>
              </a:srgbClr>
            </a:solidFill>
            <a:ln w="85725" cap="rnd">
              <a:gradFill>
                <a:gsLst>
                  <a:gs pos="0">
                    <a:srgbClr val="009EC3">
                      <a:alpha val="30000"/>
                    </a:srgbClr>
                  </a:gs>
                  <a:gs pos="100000">
                    <a:srgbClr val="00FBB2">
                      <a:alpha val="3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642688" cy="2214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b="true" sz="3299">
                  <a:solidFill>
                    <a:srgbClr val="00B5BF">
                      <a:alpha val="29804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RAGNI KUMARI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00481" y="587975"/>
            <a:ext cx="1257818" cy="1428458"/>
            <a:chOff x="0" y="0"/>
            <a:chExt cx="331277" cy="37621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31277" cy="376219"/>
            </a:xfrm>
            <a:custGeom>
              <a:avLst/>
              <a:gdLst/>
              <a:ahLst/>
              <a:cxnLst/>
              <a:rect r="r" b="b" t="t" l="l"/>
              <a:pathLst>
                <a:path h="376219" w="331277">
                  <a:moveTo>
                    <a:pt x="165639" y="0"/>
                  </a:moveTo>
                  <a:lnTo>
                    <a:pt x="165639" y="0"/>
                  </a:lnTo>
                  <a:cubicBezTo>
                    <a:pt x="209569" y="0"/>
                    <a:pt x="251700" y="17451"/>
                    <a:pt x="282763" y="48514"/>
                  </a:cubicBezTo>
                  <a:cubicBezTo>
                    <a:pt x="313826" y="79578"/>
                    <a:pt x="331277" y="121709"/>
                    <a:pt x="331277" y="165639"/>
                  </a:cubicBezTo>
                  <a:lnTo>
                    <a:pt x="331277" y="210581"/>
                  </a:lnTo>
                  <a:cubicBezTo>
                    <a:pt x="331277" y="254511"/>
                    <a:pt x="313826" y="296642"/>
                    <a:pt x="282763" y="327705"/>
                  </a:cubicBezTo>
                  <a:cubicBezTo>
                    <a:pt x="251700" y="358768"/>
                    <a:pt x="209569" y="376219"/>
                    <a:pt x="165639" y="376219"/>
                  </a:cubicBezTo>
                  <a:lnTo>
                    <a:pt x="165639" y="376219"/>
                  </a:lnTo>
                  <a:cubicBezTo>
                    <a:pt x="121709" y="376219"/>
                    <a:pt x="79578" y="358768"/>
                    <a:pt x="48514" y="327705"/>
                  </a:cubicBezTo>
                  <a:cubicBezTo>
                    <a:pt x="17451" y="296642"/>
                    <a:pt x="0" y="254511"/>
                    <a:pt x="0" y="210581"/>
                  </a:cubicBezTo>
                  <a:lnTo>
                    <a:pt x="0" y="165639"/>
                  </a:lnTo>
                  <a:cubicBezTo>
                    <a:pt x="0" y="121709"/>
                    <a:pt x="17451" y="79578"/>
                    <a:pt x="48514" y="48514"/>
                  </a:cubicBezTo>
                  <a:cubicBezTo>
                    <a:pt x="79578" y="17451"/>
                    <a:pt x="121709" y="0"/>
                    <a:pt x="16563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331277" cy="433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-192781" y="105805"/>
            <a:ext cx="3044341" cy="2604407"/>
          </a:xfrm>
          <a:custGeom>
            <a:avLst/>
            <a:gdLst/>
            <a:ahLst/>
            <a:cxnLst/>
            <a:rect r="r" b="b" t="t" l="l"/>
            <a:pathLst>
              <a:path h="2604407" w="3044341">
                <a:moveTo>
                  <a:pt x="0" y="0"/>
                </a:moveTo>
                <a:lnTo>
                  <a:pt x="3044341" y="0"/>
                </a:lnTo>
                <a:lnTo>
                  <a:pt x="3044341" y="2604408"/>
                </a:lnTo>
                <a:lnTo>
                  <a:pt x="0" y="26044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6170066" y="0"/>
            <a:ext cx="2117934" cy="2117934"/>
          </a:xfrm>
          <a:custGeom>
            <a:avLst/>
            <a:gdLst/>
            <a:ahLst/>
            <a:cxnLst/>
            <a:rect r="r" b="b" t="t" l="l"/>
            <a:pathLst>
              <a:path h="2117934" w="2117934">
                <a:moveTo>
                  <a:pt x="0" y="0"/>
                </a:moveTo>
                <a:lnTo>
                  <a:pt x="2117934" y="0"/>
                </a:lnTo>
                <a:lnTo>
                  <a:pt x="2117934" y="2117934"/>
                </a:lnTo>
                <a:lnTo>
                  <a:pt x="0" y="21179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4691539" y="125185"/>
            <a:ext cx="8904923" cy="1559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76"/>
              </a:lnSpc>
              <a:spcBef>
                <a:spcPct val="0"/>
              </a:spcBef>
            </a:pPr>
            <a:r>
              <a:rPr lang="en-US" sz="8697">
                <a:solidFill>
                  <a:srgbClr val="0FE5FC"/>
                </a:solidFill>
                <a:latin typeface="Poppins"/>
                <a:ea typeface="Poppins"/>
                <a:cs typeface="Poppins"/>
                <a:sym typeface="Poppins"/>
              </a:rPr>
              <a:t>Campus-AI Hub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29390" y="2454677"/>
            <a:ext cx="9019580" cy="151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>
                <a:solidFill>
                  <a:srgbClr val="FFDE59"/>
                </a:solidFill>
                <a:latin typeface="Poppins"/>
                <a:ea typeface="Poppins"/>
                <a:cs typeface="Poppins"/>
                <a:sym typeface="Poppins"/>
              </a:rPr>
              <a:t>Revolutionizing Campus Life with AI</a:t>
            </a:r>
          </a:p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>
                <a:solidFill>
                  <a:srgbClr val="FFDE59"/>
                </a:solidFill>
                <a:latin typeface="Poppins"/>
                <a:ea typeface="Poppins"/>
                <a:cs typeface="Poppins"/>
                <a:sym typeface="Poppins"/>
              </a:rPr>
              <a:t>Smart Education | Mental Health | Campus Safety</a:t>
            </a:r>
          </a:p>
          <a:p>
            <a:pPr algn="ctr">
              <a:lnSpc>
                <a:spcPts val="4045"/>
              </a:lnSpc>
              <a:spcBef>
                <a:spcPct val="0"/>
              </a:spcBef>
            </a:pPr>
          </a:p>
        </p:txBody>
      </p:sp>
      <p:grpSp>
        <p:nvGrpSpPr>
          <p:cNvPr name="Group 31" id="31"/>
          <p:cNvGrpSpPr/>
          <p:nvPr/>
        </p:nvGrpSpPr>
        <p:grpSpPr>
          <a:xfrm rot="0">
            <a:off x="1710913" y="3833844"/>
            <a:ext cx="8256533" cy="1565741"/>
            <a:chOff x="0" y="0"/>
            <a:chExt cx="11008711" cy="2087654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361950"/>
              <a:ext cx="11008711" cy="1367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441"/>
                </a:lnSpc>
              </a:pPr>
              <a:r>
                <a:rPr lang="en-US" sz="8588" spc="-85" b="true">
                  <a:solidFill>
                    <a:srgbClr val="8B61C2"/>
                  </a:solidFill>
                  <a:latin typeface="Neue Machina Ultra-Bold"/>
                  <a:ea typeface="Neue Machina Ultra-Bold"/>
                  <a:cs typeface="Neue Machina Ultra-Bold"/>
                  <a:sym typeface="Neue Machina Ultra-Bold"/>
                </a:rPr>
                <a:t>Vision Coders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54745" y="1395611"/>
              <a:ext cx="10909964" cy="692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56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E1330">
                <a:alpha val="100000"/>
              </a:srgbClr>
            </a:gs>
            <a:gs pos="100000">
              <a:srgbClr val="07174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48739" y="8266678"/>
            <a:ext cx="840809" cy="84080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sq">
              <a:gradFill>
                <a:gsLst>
                  <a:gs pos="0">
                    <a:srgbClr val="009EC3">
                      <a:alpha val="100000"/>
                    </a:srgbClr>
                  </a:gs>
                  <a:gs pos="100000">
                    <a:srgbClr val="00FBB2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515582" y="9040548"/>
            <a:ext cx="3256837" cy="325683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EC3">
                    <a:alpha val="100000"/>
                  </a:srgbClr>
                </a:gs>
                <a:gs pos="100000">
                  <a:srgbClr val="00FBB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3027" y="1442648"/>
            <a:ext cx="1151346" cy="1102591"/>
            <a:chOff x="0" y="0"/>
            <a:chExt cx="812800" cy="7783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78382"/>
            </a:xfrm>
            <a:custGeom>
              <a:avLst/>
              <a:gdLst/>
              <a:ahLst/>
              <a:cxnLst/>
              <a:rect r="r" b="b" t="t" l="l"/>
              <a:pathLst>
                <a:path h="778382" w="812800">
                  <a:moveTo>
                    <a:pt x="406400" y="0"/>
                  </a:moveTo>
                  <a:cubicBezTo>
                    <a:pt x="181951" y="0"/>
                    <a:pt x="0" y="174247"/>
                    <a:pt x="0" y="389191"/>
                  </a:cubicBezTo>
                  <a:cubicBezTo>
                    <a:pt x="0" y="604135"/>
                    <a:pt x="181951" y="778382"/>
                    <a:pt x="406400" y="778382"/>
                  </a:cubicBezTo>
                  <a:cubicBezTo>
                    <a:pt x="630849" y="778382"/>
                    <a:pt x="812800" y="604135"/>
                    <a:pt x="812800" y="389191"/>
                  </a:cubicBezTo>
                  <a:cubicBezTo>
                    <a:pt x="812800" y="17424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sq">
              <a:gradFill>
                <a:gsLst>
                  <a:gs pos="0">
                    <a:srgbClr val="009EC3">
                      <a:alpha val="100000"/>
                    </a:srgbClr>
                  </a:gs>
                  <a:gs pos="100000">
                    <a:srgbClr val="00FBB2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5823"/>
              <a:ext cx="660400" cy="6895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04373" y="9536225"/>
            <a:ext cx="554372" cy="55437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EC3">
                    <a:alpha val="100000"/>
                  </a:srgbClr>
                </a:gs>
                <a:gs pos="100000">
                  <a:srgbClr val="00FBB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38731" y="3444468"/>
            <a:ext cx="16450817" cy="4620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9"/>
              </a:lnSpc>
            </a:pPr>
          </a:p>
          <a:p>
            <a:pPr algn="l" marL="800335" indent="-400168" lvl="1">
              <a:lnSpc>
                <a:spcPts val="5189"/>
              </a:lnSpc>
              <a:buFont typeface="Arial"/>
              <a:buChar char="•"/>
            </a:pPr>
            <a:r>
              <a:rPr lang="en-US" sz="3706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Difficulty in </a:t>
            </a:r>
            <a:r>
              <a:rPr lang="en-US" sz="3706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Finding Notes</a:t>
            </a:r>
          </a:p>
          <a:p>
            <a:pPr algn="l" marL="800335" indent="-400168" lvl="1">
              <a:lnSpc>
                <a:spcPts val="5189"/>
              </a:lnSpc>
              <a:buFont typeface="Arial"/>
              <a:buChar char="•"/>
            </a:pPr>
            <a:r>
              <a:rPr lang="en-US" sz="3706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Mental health issues</a:t>
            </a:r>
          </a:p>
          <a:p>
            <a:pPr algn="l" marL="800335" indent="-400168" lvl="1">
              <a:lnSpc>
                <a:spcPts val="5189"/>
              </a:lnSpc>
              <a:buFont typeface="Arial"/>
              <a:buChar char="•"/>
            </a:pPr>
            <a:r>
              <a:rPr lang="en-US" sz="3706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Lost belongings and difficult to find them  </a:t>
            </a:r>
          </a:p>
          <a:p>
            <a:pPr algn="l" marL="800335" indent="-400168" lvl="1">
              <a:lnSpc>
                <a:spcPts val="5189"/>
              </a:lnSpc>
              <a:buFont typeface="Arial"/>
              <a:buChar char="•"/>
            </a:pPr>
            <a:r>
              <a:rPr lang="en-US" sz="3706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Hestitating in Sharing personal hobbies</a:t>
            </a:r>
          </a:p>
          <a:p>
            <a:pPr algn="l">
              <a:lnSpc>
                <a:spcPts val="5189"/>
              </a:lnSpc>
            </a:pPr>
            <a:r>
              <a:rPr lang="en-US" sz="3706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And it's all because of the fear of being judged,gets shy or hesitate to share things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8034" y="1152525"/>
            <a:ext cx="10798328" cy="1334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6"/>
              </a:lnSpc>
            </a:pPr>
            <a:r>
              <a:rPr lang="en-US" sz="957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Problem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44582" y="2998116"/>
            <a:ext cx="12598837" cy="76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4"/>
              </a:lnSpc>
              <a:spcBef>
                <a:spcPct val="0"/>
              </a:spcBef>
            </a:pPr>
            <a:r>
              <a:rPr lang="en-US" b="true" sz="427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As a c</a:t>
            </a:r>
            <a:r>
              <a:rPr lang="en-US" b="true" sz="427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ollege student we all face problems like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E1330">
                <a:alpha val="100000"/>
              </a:srgbClr>
            </a:gs>
            <a:gs pos="100000">
              <a:srgbClr val="07174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48739" y="8266678"/>
            <a:ext cx="840809" cy="84080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sq">
              <a:gradFill>
                <a:gsLst>
                  <a:gs pos="0">
                    <a:srgbClr val="009EC3">
                      <a:alpha val="100000"/>
                    </a:srgbClr>
                  </a:gs>
                  <a:gs pos="100000">
                    <a:srgbClr val="00FBB2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15317" y="8462179"/>
            <a:ext cx="3256837" cy="325683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EC3">
                    <a:alpha val="100000"/>
                  </a:srgbClr>
                </a:gs>
                <a:gs pos="100000">
                  <a:srgbClr val="00FBB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3027" y="1442648"/>
            <a:ext cx="1151346" cy="1102591"/>
            <a:chOff x="0" y="0"/>
            <a:chExt cx="812800" cy="7783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78382"/>
            </a:xfrm>
            <a:custGeom>
              <a:avLst/>
              <a:gdLst/>
              <a:ahLst/>
              <a:cxnLst/>
              <a:rect r="r" b="b" t="t" l="l"/>
              <a:pathLst>
                <a:path h="778382" w="812800">
                  <a:moveTo>
                    <a:pt x="406400" y="0"/>
                  </a:moveTo>
                  <a:cubicBezTo>
                    <a:pt x="181951" y="0"/>
                    <a:pt x="0" y="174247"/>
                    <a:pt x="0" y="389191"/>
                  </a:cubicBezTo>
                  <a:cubicBezTo>
                    <a:pt x="0" y="604135"/>
                    <a:pt x="181951" y="778382"/>
                    <a:pt x="406400" y="778382"/>
                  </a:cubicBezTo>
                  <a:cubicBezTo>
                    <a:pt x="630849" y="778382"/>
                    <a:pt x="812800" y="604135"/>
                    <a:pt x="812800" y="389191"/>
                  </a:cubicBezTo>
                  <a:cubicBezTo>
                    <a:pt x="812800" y="17424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sq">
              <a:gradFill>
                <a:gsLst>
                  <a:gs pos="0">
                    <a:srgbClr val="009EC3">
                      <a:alpha val="100000"/>
                    </a:srgbClr>
                  </a:gs>
                  <a:gs pos="100000">
                    <a:srgbClr val="00FBB2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5823"/>
              <a:ext cx="660400" cy="6895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04373" y="9536225"/>
            <a:ext cx="554372" cy="55437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EC3">
                    <a:alpha val="100000"/>
                  </a:srgbClr>
                </a:gs>
                <a:gs pos="100000">
                  <a:srgbClr val="00FBB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18592" y="3184236"/>
            <a:ext cx="16450817" cy="5935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0335" indent="-400168" lvl="1">
              <a:lnSpc>
                <a:spcPts val="5189"/>
              </a:lnSpc>
              <a:buFont typeface="Arial"/>
              <a:buChar char="•"/>
            </a:pP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Notes Generator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 marL="800335" indent="-400168" lvl="1">
              <a:lnSpc>
                <a:spcPts val="5189"/>
              </a:lnSpc>
              <a:buFont typeface="Arial"/>
              <a:buChar char="•"/>
            </a:pP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Answer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 simple Questions to receive  guidance a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nd solutions 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your m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ental health issues 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 marL="800335" indent="-400168" lvl="1">
              <a:lnSpc>
                <a:spcPts val="5189"/>
              </a:lnSpc>
              <a:buFont typeface="Arial"/>
              <a:buChar char="•"/>
            </a:pP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nymou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repor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 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ou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any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thing and a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lso ge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 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your lost th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gs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back</a:t>
            </a:r>
          </a:p>
          <a:p>
            <a:pPr algn="l" marL="800335" indent="-400168" lvl="1">
              <a:lnSpc>
                <a:spcPts val="5189"/>
              </a:lnSpc>
              <a:buFont typeface="Arial"/>
              <a:buChar char="•"/>
            </a:pP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Shar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 your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personal interest 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sin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ging  </a:t>
            </a: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 dancing </a:t>
            </a:r>
          </a:p>
          <a:p>
            <a:pPr algn="l" marL="800335" indent="-400168" lvl="1">
              <a:lnSpc>
                <a:spcPts val="5189"/>
              </a:lnSpc>
              <a:buFont typeface="Arial"/>
              <a:buChar char="•"/>
            </a:pPr>
            <a:r>
              <a:rPr lang="en-US" sz="370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Admin Dashboard </a:t>
            </a:r>
          </a:p>
          <a:p>
            <a:pPr algn="ctr">
              <a:lnSpc>
                <a:spcPts val="5189"/>
              </a:lnSpc>
            </a:pPr>
          </a:p>
          <a:p>
            <a:pPr algn="l">
              <a:lnSpc>
                <a:spcPts val="518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659826"/>
            <a:ext cx="18288000" cy="1329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46"/>
              </a:lnSpc>
            </a:pPr>
            <a:r>
              <a:rPr lang="en-US" sz="957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Solutions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E1330">
                <a:alpha val="100000"/>
              </a:srgbClr>
            </a:gs>
            <a:gs pos="100000">
              <a:srgbClr val="07174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61703" y="6481511"/>
            <a:ext cx="4990350" cy="499035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EC3">
                    <a:alpha val="100000"/>
                  </a:srgbClr>
                </a:gs>
                <a:gs pos="100000">
                  <a:srgbClr val="00FBB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49365" y="4339620"/>
            <a:ext cx="9589271" cy="1630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sz="1166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84659" y="6108438"/>
            <a:ext cx="6918681" cy="121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1"/>
              </a:lnSpc>
            </a:pPr>
            <a:r>
              <a:rPr lang="en-US" sz="2889" spc="13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 GIVING YOUR TIME AND ATTENTION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893824" y="2465039"/>
            <a:ext cx="4154573" cy="415457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EC3">
                    <a:alpha val="100000"/>
                  </a:srgbClr>
                </a:gs>
                <a:gs pos="100000">
                  <a:srgbClr val="00FBB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510357" y="2465039"/>
            <a:ext cx="1151346" cy="11513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sq">
              <a:gradFill>
                <a:gsLst>
                  <a:gs pos="0">
                    <a:srgbClr val="009EC3">
                      <a:alpha val="100000"/>
                    </a:srgbClr>
                  </a:gs>
                  <a:gs pos="100000">
                    <a:srgbClr val="00FBB2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536665" y="2187853"/>
            <a:ext cx="554372" cy="55437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EC3">
                    <a:alpha val="100000"/>
                  </a:srgbClr>
                </a:gs>
                <a:gs pos="100000">
                  <a:srgbClr val="00FBB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DAGwrneG8YA</dc:identifier>
  <dcterms:modified xsi:type="dcterms:W3CDTF">2011-08-01T06:04:30Z</dcterms:modified>
  <cp:revision>1</cp:revision>
  <dc:title>Campus-Ai Hub</dc:title>
</cp:coreProperties>
</file>