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5" r:id="rId4"/>
    <p:sldId id="316" r:id="rId5"/>
    <p:sldId id="302" r:id="rId6"/>
    <p:sldId id="281" r:id="rId8"/>
    <p:sldId id="319" r:id="rId9"/>
    <p:sldId id="285" r:id="rId10"/>
    <p:sldId id="288" r:id="rId11"/>
    <p:sldId id="317" r:id="rId12"/>
    <p:sldId id="283" r:id="rId13"/>
    <p:sldId id="300" r:id="rId14"/>
    <p:sldId id="284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6E2"/>
    <a:srgbClr val="92F89C"/>
    <a:srgbClr val="FE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6E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NWY0YTljMzQ4NWU2YjFjMjNhYjlmNzIxNzEzMDI1Y2YifQ=="/>
  <p:tag name="KSO_WPP_MARK_KEY" val="c32c3934-6f85-47bc-84bd-3e73835db31a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han</dc:creator>
  <cp:lastModifiedBy>han</cp:lastModifiedBy>
  <cp:revision>973</cp:revision>
  <dcterms:created xsi:type="dcterms:W3CDTF">2023-01-07T11:52:00Z</dcterms:created>
  <dcterms:modified xsi:type="dcterms:W3CDTF">2023-06-29T09:34:40Z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E1F43ED1B5744A95850200CB219D825D_13</vt:lpwstr>
  </property>
</Properties>
</file>