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039D-9D25-4D1F-A1D2-959F9E1C934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A0B4-7F00-4504-92B2-A29BD2A8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4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039D-9D25-4D1F-A1D2-959F9E1C934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A0B4-7F00-4504-92B2-A29BD2A8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7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039D-9D25-4D1F-A1D2-959F9E1C934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A0B4-7F00-4504-92B2-A29BD2A8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0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039D-9D25-4D1F-A1D2-959F9E1C934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A0B4-7F00-4504-92B2-A29BD2A8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7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039D-9D25-4D1F-A1D2-959F9E1C934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A0B4-7F00-4504-92B2-A29BD2A8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4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039D-9D25-4D1F-A1D2-959F9E1C934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A0B4-7F00-4504-92B2-A29BD2A8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039D-9D25-4D1F-A1D2-959F9E1C934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A0B4-7F00-4504-92B2-A29BD2A8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1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039D-9D25-4D1F-A1D2-959F9E1C934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A0B4-7F00-4504-92B2-A29BD2A8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7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039D-9D25-4D1F-A1D2-959F9E1C934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A0B4-7F00-4504-92B2-A29BD2A8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8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039D-9D25-4D1F-A1D2-959F9E1C934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A0B4-7F00-4504-92B2-A29BD2A8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5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039D-9D25-4D1F-A1D2-959F9E1C934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A0B4-7F00-4504-92B2-A29BD2A8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5039D-9D25-4D1F-A1D2-959F9E1C934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8A0B4-7F00-4504-92B2-A29BD2A8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6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94" y="2096891"/>
            <a:ext cx="10635326" cy="339874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2175871" y="536098"/>
            <a:ext cx="77006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LEVELS OF MANAGEMENT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731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38653"/>
          <a:stretch/>
        </p:blipFill>
        <p:spPr>
          <a:xfrm>
            <a:off x="738909" y="1544907"/>
            <a:ext cx="10991273" cy="4504912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3670576" y="205940"/>
            <a:ext cx="45265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TYPES OF SITES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639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719" y="1828302"/>
            <a:ext cx="10370892" cy="2401953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715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33" y="896666"/>
            <a:ext cx="10527569" cy="487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8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30618" y="290948"/>
            <a:ext cx="2512291" cy="64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WAREHOUSE SITE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66254" y="2031999"/>
            <a:ext cx="2225964" cy="5541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6254" y="383310"/>
            <a:ext cx="2225964" cy="5541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SITE TYPE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927928" y="2032000"/>
            <a:ext cx="1662545" cy="554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724401" y="2025072"/>
            <a:ext cx="1662545" cy="554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INVENTORY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20874" y="2031999"/>
            <a:ext cx="1662545" cy="554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317347" y="2025071"/>
            <a:ext cx="1662545" cy="554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66254" y="3680688"/>
            <a:ext cx="2225964" cy="5541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SUB-DEPARTMENTS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02528" y="3738413"/>
            <a:ext cx="1597890" cy="4387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Gate Keeping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00221" y="4285666"/>
            <a:ext cx="1597890" cy="4387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Emergencies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53713" y="3706086"/>
            <a:ext cx="1597890" cy="4387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house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62952" y="4285666"/>
            <a:ext cx="1597890" cy="6834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FIFO based IN and Out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2949" y="5135411"/>
            <a:ext cx="1597890" cy="5726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Threshold Value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14844" y="3680685"/>
            <a:ext cx="1597890" cy="8266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Marketing Request Trigger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14844" y="4689757"/>
            <a:ext cx="1597890" cy="8359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Marketing</a:t>
            </a:r>
          </a:p>
          <a:p>
            <a:pPr algn="ctr"/>
            <a:r>
              <a:rPr lang="en-US" dirty="0" smtClean="0"/>
              <a:t>Request Approval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40245" y="5708073"/>
            <a:ext cx="1597890" cy="6465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Inventory Report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594443" y="3731483"/>
            <a:ext cx="1597890" cy="26762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BLACK-BOX</a:t>
            </a:r>
          </a:p>
        </p:txBody>
      </p:sp>
      <p:cxnSp>
        <p:nvCxnSpPr>
          <p:cNvPr id="20" name="Straight Arrow Connector 19"/>
          <p:cNvCxnSpPr>
            <a:stCxn id="2" idx="2"/>
            <a:endCxn id="5" idx="0"/>
          </p:cNvCxnSpPr>
          <p:nvPr/>
        </p:nvCxnSpPr>
        <p:spPr>
          <a:xfrm flipH="1">
            <a:off x="3759201" y="937492"/>
            <a:ext cx="2327563" cy="1094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" idx="2"/>
            <a:endCxn id="6" idx="0"/>
          </p:cNvCxnSpPr>
          <p:nvPr/>
        </p:nvCxnSpPr>
        <p:spPr>
          <a:xfrm flipH="1">
            <a:off x="5555674" y="937492"/>
            <a:ext cx="531090" cy="1087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" idx="2"/>
            <a:endCxn id="7" idx="0"/>
          </p:cNvCxnSpPr>
          <p:nvPr/>
        </p:nvCxnSpPr>
        <p:spPr>
          <a:xfrm>
            <a:off x="6086764" y="937492"/>
            <a:ext cx="1265383" cy="1094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" idx="2"/>
            <a:endCxn id="8" idx="0"/>
          </p:cNvCxnSpPr>
          <p:nvPr/>
        </p:nvCxnSpPr>
        <p:spPr>
          <a:xfrm>
            <a:off x="6086764" y="937492"/>
            <a:ext cx="3061856" cy="1087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10247748" y="2025071"/>
            <a:ext cx="1662545" cy="554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OPERATIONS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2" idx="2"/>
            <a:endCxn id="30" idx="0"/>
          </p:cNvCxnSpPr>
          <p:nvPr/>
        </p:nvCxnSpPr>
        <p:spPr>
          <a:xfrm>
            <a:off x="6086764" y="937492"/>
            <a:ext cx="4992257" cy="1087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2"/>
            <a:endCxn id="10" idx="0"/>
          </p:cNvCxnSpPr>
          <p:nvPr/>
        </p:nvCxnSpPr>
        <p:spPr>
          <a:xfrm flipH="1">
            <a:off x="3701473" y="2586182"/>
            <a:ext cx="57728" cy="115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539509" y="2553855"/>
            <a:ext cx="32327" cy="115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202054" y="2535384"/>
            <a:ext cx="32327" cy="115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095514" y="2579253"/>
            <a:ext cx="32327" cy="115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1035145" y="2579252"/>
            <a:ext cx="32327" cy="115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0374755" y="3724551"/>
            <a:ext cx="1597890" cy="26762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BLACK-BOX</a:t>
            </a:r>
          </a:p>
        </p:txBody>
      </p:sp>
    </p:spTree>
    <p:extLst>
      <p:ext uri="{BB962C8B-B14F-4D97-AF65-F5344CB8AC3E}">
        <p14:creationId xmlns:p14="http://schemas.microsoft.com/office/powerpoint/2010/main" val="361597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03199" y="1574801"/>
            <a:ext cx="2225964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SITE TYPE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03199" y="3223490"/>
            <a:ext cx="2225964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67563" y="1477820"/>
            <a:ext cx="2512291" cy="711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CORPORATE OFFICE SITE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687782" y="3223490"/>
            <a:ext cx="1662545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608946" y="3223489"/>
            <a:ext cx="1662545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INVENTORY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557819" y="3223490"/>
            <a:ext cx="1662545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FINANCE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478983" y="3223490"/>
            <a:ext cx="1662545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0293928" y="3223490"/>
            <a:ext cx="1662545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610430" y="4047834"/>
            <a:ext cx="85898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713018" y="4047834"/>
            <a:ext cx="1440873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MARKETING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636492" y="4047834"/>
            <a:ext cx="1269998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R&amp;D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304810" y="4047834"/>
            <a:ext cx="2544616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Supply Chain Management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0247747" y="4047834"/>
            <a:ext cx="1708726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MAINTENANCE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 flipH="1">
            <a:off x="3519055" y="2189021"/>
            <a:ext cx="2604654" cy="1034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12" idx="0"/>
          </p:cNvCxnSpPr>
          <p:nvPr/>
        </p:nvCxnSpPr>
        <p:spPr>
          <a:xfrm flipH="1">
            <a:off x="3039920" y="2189021"/>
            <a:ext cx="3083789" cy="1858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8" idx="0"/>
          </p:cNvCxnSpPr>
          <p:nvPr/>
        </p:nvCxnSpPr>
        <p:spPr>
          <a:xfrm flipH="1">
            <a:off x="5440219" y="2189021"/>
            <a:ext cx="683490" cy="103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13" idx="0"/>
          </p:cNvCxnSpPr>
          <p:nvPr/>
        </p:nvCxnSpPr>
        <p:spPr>
          <a:xfrm flipH="1">
            <a:off x="4433455" y="2189021"/>
            <a:ext cx="1690254" cy="1858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14" idx="0"/>
          </p:cNvCxnSpPr>
          <p:nvPr/>
        </p:nvCxnSpPr>
        <p:spPr>
          <a:xfrm>
            <a:off x="6123709" y="2189021"/>
            <a:ext cx="147782" cy="1858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2"/>
            <a:endCxn id="9" idx="0"/>
          </p:cNvCxnSpPr>
          <p:nvPr/>
        </p:nvCxnSpPr>
        <p:spPr>
          <a:xfrm>
            <a:off x="6123709" y="2189021"/>
            <a:ext cx="1265383" cy="1034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2"/>
            <a:endCxn id="15" idx="0"/>
          </p:cNvCxnSpPr>
          <p:nvPr/>
        </p:nvCxnSpPr>
        <p:spPr>
          <a:xfrm>
            <a:off x="6123709" y="2189021"/>
            <a:ext cx="2453409" cy="1858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0" idx="0"/>
          </p:cNvCxnSpPr>
          <p:nvPr/>
        </p:nvCxnSpPr>
        <p:spPr>
          <a:xfrm>
            <a:off x="6076949" y="1980963"/>
            <a:ext cx="3233307" cy="124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6" idx="0"/>
          </p:cNvCxnSpPr>
          <p:nvPr/>
        </p:nvCxnSpPr>
        <p:spPr>
          <a:xfrm>
            <a:off x="6224156" y="1954086"/>
            <a:ext cx="4877954" cy="209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1" idx="0"/>
          </p:cNvCxnSpPr>
          <p:nvPr/>
        </p:nvCxnSpPr>
        <p:spPr>
          <a:xfrm>
            <a:off x="6157769" y="2014586"/>
            <a:ext cx="4967432" cy="1208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1036784" y="4047834"/>
            <a:ext cx="1269998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SALES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 flipH="1">
            <a:off x="1671783" y="1954086"/>
            <a:ext cx="4445578" cy="209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7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0217" y="1009051"/>
            <a:ext cx="1597890" cy="4387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Gate Keeping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360217" y="1625593"/>
            <a:ext cx="1597890" cy="4387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Emergencies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60217" y="2242135"/>
            <a:ext cx="1597890" cy="4387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Vehicle Entry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0217" y="327887"/>
            <a:ext cx="1662545" cy="554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0217" y="2858677"/>
            <a:ext cx="1597890" cy="4387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Visitor Entry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678546" y="327887"/>
            <a:ext cx="1662545" cy="554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INVENTORY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78546" y="1009051"/>
            <a:ext cx="1597890" cy="4387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house</a:t>
            </a:r>
          </a:p>
        </p:txBody>
      </p:sp>
      <p:sp>
        <p:nvSpPr>
          <p:cNvPr id="9" name="Rectangle 8"/>
          <p:cNvSpPr/>
          <p:nvPr/>
        </p:nvSpPr>
        <p:spPr>
          <a:xfrm>
            <a:off x="2687785" y="1588631"/>
            <a:ext cx="1597890" cy="6834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FIFO based IN and Out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87782" y="2438376"/>
            <a:ext cx="1597890" cy="5726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Threshold Value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374911" y="327886"/>
            <a:ext cx="1662545" cy="554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FINANCE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978400" y="327886"/>
            <a:ext cx="1440873" cy="554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MARKETING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99891" y="1009051"/>
            <a:ext cx="1597890" cy="10552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</a:p>
          <a:p>
            <a:pPr algn="ctr"/>
            <a:r>
              <a:rPr lang="en-US" dirty="0" smtClean="0"/>
              <a:t>Relationship Management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439566" y="1034453"/>
            <a:ext cx="1597890" cy="8266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Marketing Request Trigger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439566" y="2043525"/>
            <a:ext cx="1597890" cy="8359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Marketing</a:t>
            </a:r>
          </a:p>
          <a:p>
            <a:pPr algn="ctr"/>
            <a:r>
              <a:rPr lang="en-US" dirty="0" smtClean="0"/>
              <a:t>Request Approval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464967" y="3071744"/>
            <a:ext cx="1597890" cy="6465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Warehouse Report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883400" y="327886"/>
            <a:ext cx="1662545" cy="554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915727" y="1021738"/>
            <a:ext cx="1597890" cy="1220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BLACK-BOX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60217" y="4479505"/>
            <a:ext cx="1662545" cy="554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623466" y="5281455"/>
            <a:ext cx="858980" cy="554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254011" y="6053511"/>
            <a:ext cx="1597890" cy="4387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Recruitment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60217" y="5881222"/>
            <a:ext cx="1597890" cy="6165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Increment employees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60217" y="5234664"/>
            <a:ext cx="1597890" cy="4387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Administration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907147" y="5365291"/>
            <a:ext cx="1269998" cy="554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SALES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876552" y="6059033"/>
            <a:ext cx="1597890" cy="4387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Pre-Sales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149275" y="5068589"/>
            <a:ext cx="1269998" cy="554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R&amp;D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994557" y="5845684"/>
            <a:ext cx="1597890" cy="6465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Technology incubation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9107061" y="4625525"/>
            <a:ext cx="2544616" cy="554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Supply Chain Management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531938" y="5423016"/>
            <a:ext cx="1597890" cy="4387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Domestic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531938" y="6053510"/>
            <a:ext cx="1597890" cy="4387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International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745757" y="3149654"/>
            <a:ext cx="2968915" cy="11372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SUB-DEPARTMENTS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4922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108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harshit katyal</dc:creator>
  <cp:lastModifiedBy>Ishita Katyal</cp:lastModifiedBy>
  <cp:revision>19</cp:revision>
  <dcterms:created xsi:type="dcterms:W3CDTF">2020-09-14T09:52:18Z</dcterms:created>
  <dcterms:modified xsi:type="dcterms:W3CDTF">2020-09-15T05:44:48Z</dcterms:modified>
</cp:coreProperties>
</file>