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62" r:id="rId2"/>
    <p:sldId id="256" r:id="rId3"/>
  </p:sldIdLst>
  <p:sldSz cx="9144000" cy="5143500" type="screen16x9"/>
  <p:notesSz cx="6858000" cy="9144000"/>
  <p:embeddedFontLst>
    <p:embeddedFont>
      <p:font typeface="Lato" panose="020F0502020204030203" pitchFamily="3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>
      <p:cViewPr varScale="1">
        <p:scale>
          <a:sx n="120" d="100"/>
          <a:sy n="120" d="100"/>
        </p:scale>
        <p:origin x="200" y="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10DD4A-C9C7-866C-FB03-581B8AA7077A}"/>
              </a:ext>
            </a:extLst>
          </p:cNvPr>
          <p:cNvSpPr txBox="1"/>
          <p:nvPr/>
        </p:nvSpPr>
        <p:spPr>
          <a:xfrm>
            <a:off x="3723049" y="322729"/>
            <a:ext cx="1758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Use Case Diagram</a:t>
            </a:r>
          </a:p>
        </p:txBody>
      </p:sp>
      <p:pic>
        <p:nvPicPr>
          <p:cNvPr id="3" name="Google Shape;112;p14">
            <a:extLst>
              <a:ext uri="{FF2B5EF4-FFF2-40B4-BE49-F238E27FC236}">
                <a16:creationId xmlns:a16="http://schemas.microsoft.com/office/drawing/2014/main" id="{D7300714-3EB4-070F-5B24-E7D9143C07A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43367" y="737581"/>
            <a:ext cx="394196" cy="9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12;p14">
            <a:extLst>
              <a:ext uri="{FF2B5EF4-FFF2-40B4-BE49-F238E27FC236}">
                <a16:creationId xmlns:a16="http://schemas.microsoft.com/office/drawing/2014/main" id="{17B1B041-EC1B-654E-9633-E3109765AEE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0424" y="2043751"/>
            <a:ext cx="394196" cy="9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12;p14">
            <a:extLst>
              <a:ext uri="{FF2B5EF4-FFF2-40B4-BE49-F238E27FC236}">
                <a16:creationId xmlns:a16="http://schemas.microsoft.com/office/drawing/2014/main" id="{48A3E7B3-E68B-748D-6DDD-05351E0798B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65849" y="3197217"/>
            <a:ext cx="394196" cy="9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12;p14">
            <a:extLst>
              <a:ext uri="{FF2B5EF4-FFF2-40B4-BE49-F238E27FC236}">
                <a16:creationId xmlns:a16="http://schemas.microsoft.com/office/drawing/2014/main" id="{D6001C3C-7C63-89A1-E493-1DC18FD4F1E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45190" y="3300026"/>
            <a:ext cx="394196" cy="9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12;p14">
            <a:extLst>
              <a:ext uri="{FF2B5EF4-FFF2-40B4-BE49-F238E27FC236}">
                <a16:creationId xmlns:a16="http://schemas.microsoft.com/office/drawing/2014/main" id="{16942D9D-5829-531C-F77B-31807C32E67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09882" y="2043751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1F9C35-88B2-39E8-3DAA-A6AF36A5CB06}"/>
              </a:ext>
            </a:extLst>
          </p:cNvPr>
          <p:cNvSpPr txBox="1"/>
          <p:nvPr/>
        </p:nvSpPr>
        <p:spPr>
          <a:xfrm>
            <a:off x="243391" y="2992249"/>
            <a:ext cx="242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Property owners / Landlords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C777B5-3F83-FAB3-E693-0BF0959A8EE5}"/>
              </a:ext>
            </a:extLst>
          </p:cNvPr>
          <p:cNvSpPr txBox="1"/>
          <p:nvPr/>
        </p:nvSpPr>
        <p:spPr>
          <a:xfrm>
            <a:off x="2484581" y="4348717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944A7E-5B18-8EDB-31BF-DEC4DEA01D98}"/>
              </a:ext>
            </a:extLst>
          </p:cNvPr>
          <p:cNvSpPr txBox="1"/>
          <p:nvPr/>
        </p:nvSpPr>
        <p:spPr>
          <a:xfrm>
            <a:off x="5558685" y="4348716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Professionals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83DF2F-A46F-964F-6288-5CF8C19BD32E}"/>
              </a:ext>
            </a:extLst>
          </p:cNvPr>
          <p:cNvSpPr txBox="1"/>
          <p:nvPr/>
        </p:nvSpPr>
        <p:spPr>
          <a:xfrm>
            <a:off x="7640533" y="3146137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Sellers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07197-9DDA-3C44-2323-A5608CD07272}"/>
              </a:ext>
            </a:extLst>
          </p:cNvPr>
          <p:cNvSpPr txBox="1"/>
          <p:nvPr/>
        </p:nvSpPr>
        <p:spPr>
          <a:xfrm>
            <a:off x="4414093" y="1750956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1E7D5C-F38A-6A8D-FD19-B3327E05565F}"/>
              </a:ext>
            </a:extLst>
          </p:cNvPr>
          <p:cNvCxnSpPr/>
          <p:nvPr/>
        </p:nvCxnSpPr>
        <p:spPr>
          <a:xfrm flipV="1">
            <a:off x="1594884" y="1350335"/>
            <a:ext cx="2849525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2932F7-B484-CBFD-3660-0985F8528851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862947" y="1502735"/>
            <a:ext cx="1733862" cy="169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94A534-DE3D-A547-0667-4931993F08C6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937563" y="1502735"/>
            <a:ext cx="1604725" cy="179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B97E0B-8819-961F-2149-5A5CE2DE0207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036521" y="1395660"/>
            <a:ext cx="2773361" cy="1101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B5D4A84-7E56-0767-DC04-E69D52C6E56C}"/>
              </a:ext>
            </a:extLst>
          </p:cNvPr>
          <p:cNvSpPr txBox="1"/>
          <p:nvPr/>
        </p:nvSpPr>
        <p:spPr>
          <a:xfrm>
            <a:off x="122248" y="218694"/>
            <a:ext cx="32431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Bargain Hunter Web Application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01. Subscription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6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0775" y="151275"/>
            <a:ext cx="24507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55075" y="690971"/>
            <a:ext cx="2178300" cy="63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01.01 Secure User Authentication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3555075" y="1777350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01.02 Plan and Price Management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496513" y="2765475"/>
            <a:ext cx="2178300" cy="63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01.03 Access Dedicated Customer Support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3482850" y="3754278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01.04 View and Apply Discounts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7507638" y="296020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Customer Support</a:t>
            </a:r>
            <a:endParaRPr sz="1000" dirty="0"/>
          </a:p>
        </p:txBody>
      </p:sp>
      <p:cxnSp>
        <p:nvCxnSpPr>
          <p:cNvPr id="63" name="Google Shape;63;p13"/>
          <p:cNvCxnSpPr>
            <a:stCxn id="64" idx="3"/>
            <a:endCxn id="64" idx="3"/>
          </p:cNvCxnSpPr>
          <p:nvPr/>
        </p:nvCxnSpPr>
        <p:spPr>
          <a:xfrm>
            <a:off x="892645" y="14007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13"/>
          <p:cNvCxnSpPr>
            <a:stCxn id="66" idx="1"/>
            <a:endCxn id="66" idx="1"/>
          </p:cNvCxnSpPr>
          <p:nvPr/>
        </p:nvCxnSpPr>
        <p:spPr>
          <a:xfrm>
            <a:off x="7708525" y="21903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Google Shape;68;p13"/>
          <p:cNvSpPr txBox="1"/>
          <p:nvPr/>
        </p:nvSpPr>
        <p:spPr>
          <a:xfrm>
            <a:off x="7584888" y="806837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Unsubscribed User</a:t>
            </a:r>
            <a:endParaRPr sz="1000" dirty="0"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15" y="303450"/>
            <a:ext cx="259389" cy="54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0620" y="250744"/>
            <a:ext cx="279405" cy="6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76" y="1215462"/>
            <a:ext cx="323865" cy="56188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7708788" y="1807024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Subscribed User</a:t>
            </a:r>
            <a:endParaRPr sz="900" dirty="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1674" y="1258817"/>
            <a:ext cx="323865" cy="59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Use Case Diagram</a:t>
            </a:r>
            <a:endParaRPr b="1" u="sng"/>
          </a:p>
        </p:txBody>
      </p:sp>
      <p:pic>
        <p:nvPicPr>
          <p:cNvPr id="2" name="Google Shape;86;p13">
            <a:extLst>
              <a:ext uri="{FF2B5EF4-FFF2-40B4-BE49-F238E27FC236}">
                <a16:creationId xmlns:a16="http://schemas.microsoft.com/office/drawing/2014/main" id="{698658E4-6E65-417D-FD24-7F63C8B7719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0620" y="2287417"/>
            <a:ext cx="323865" cy="561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86;p13">
            <a:extLst>
              <a:ext uri="{FF2B5EF4-FFF2-40B4-BE49-F238E27FC236}">
                <a16:creationId xmlns:a16="http://schemas.microsoft.com/office/drawing/2014/main" id="{8F761C27-2417-6FBA-477D-B49CB60D626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52" y="2107908"/>
            <a:ext cx="323865" cy="561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86;p13">
            <a:extLst>
              <a:ext uri="{FF2B5EF4-FFF2-40B4-BE49-F238E27FC236}">
                <a16:creationId xmlns:a16="http://schemas.microsoft.com/office/drawing/2014/main" id="{E10767C4-F741-313A-C0A9-BCF972DC6B4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15" y="3256628"/>
            <a:ext cx="323865" cy="561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6;p13">
            <a:extLst>
              <a:ext uri="{FF2B5EF4-FFF2-40B4-BE49-F238E27FC236}">
                <a16:creationId xmlns:a16="http://schemas.microsoft.com/office/drawing/2014/main" id="{8A9C9CED-79D2-F218-8A72-BBB736E7A4F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38" y="4241603"/>
            <a:ext cx="323865" cy="561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6;p13">
            <a:extLst>
              <a:ext uri="{FF2B5EF4-FFF2-40B4-BE49-F238E27FC236}">
                <a16:creationId xmlns:a16="http://schemas.microsoft.com/office/drawing/2014/main" id="{5A10271C-4CC1-17DE-0B5F-99B12A15F1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0620" y="3603739"/>
            <a:ext cx="323865" cy="5618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29C0CE-8F35-3F56-0AF2-0CE50C001BE7}"/>
              </a:ext>
            </a:extLst>
          </p:cNvPr>
          <p:cNvSpPr txBox="1"/>
          <p:nvPr/>
        </p:nvSpPr>
        <p:spPr>
          <a:xfrm>
            <a:off x="7869483" y="4165627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Sales Manager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89BF95-2D36-8894-89CE-268FCF3FDB1A}"/>
              </a:ext>
            </a:extLst>
          </p:cNvPr>
          <p:cNvSpPr txBox="1"/>
          <p:nvPr/>
        </p:nvSpPr>
        <p:spPr>
          <a:xfrm>
            <a:off x="41406" y="852458"/>
            <a:ext cx="1040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Budget Analyst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A39BA7-A16C-014D-8BDE-C50093F57212}"/>
              </a:ext>
            </a:extLst>
          </p:cNvPr>
          <p:cNvSpPr txBox="1"/>
          <p:nvPr/>
        </p:nvSpPr>
        <p:spPr>
          <a:xfrm>
            <a:off x="19142" y="1763761"/>
            <a:ext cx="1149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Financial Analyst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FB4DA4-31D2-3054-05DD-105C0634C97E}"/>
              </a:ext>
            </a:extLst>
          </p:cNvPr>
          <p:cNvSpPr txBox="1"/>
          <p:nvPr/>
        </p:nvSpPr>
        <p:spPr>
          <a:xfrm>
            <a:off x="90775" y="2683105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Accountant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21F097-34CF-F441-002F-7A95009845E8}"/>
              </a:ext>
            </a:extLst>
          </p:cNvPr>
          <p:cNvSpPr txBox="1"/>
          <p:nvPr/>
        </p:nvSpPr>
        <p:spPr>
          <a:xfrm>
            <a:off x="41406" y="3839489"/>
            <a:ext cx="15712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Live Chat Support Agent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260A7-E6B2-1501-322E-A298D05673C9}"/>
              </a:ext>
            </a:extLst>
          </p:cNvPr>
          <p:cNvSpPr txBox="1"/>
          <p:nvPr/>
        </p:nvSpPr>
        <p:spPr>
          <a:xfrm>
            <a:off x="19142" y="4777673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Marketing Strategies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9E6E6E-BD9D-9E14-4692-20B32A60D847}"/>
              </a:ext>
            </a:extLst>
          </p:cNvPr>
          <p:cNvCxnSpPr>
            <a:stCxn id="68" idx="1"/>
            <a:endCxn id="55" idx="6"/>
          </p:cNvCxnSpPr>
          <p:nvPr/>
        </p:nvCxnSpPr>
        <p:spPr>
          <a:xfrm flipH="1">
            <a:off x="5733375" y="932687"/>
            <a:ext cx="1851513" cy="7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81DE12-F792-E321-821E-9D557531B20A}"/>
              </a:ext>
            </a:extLst>
          </p:cNvPr>
          <p:cNvCxnSpPr>
            <a:cxnSpLocks/>
            <a:stCxn id="87" idx="1"/>
            <a:endCxn id="56" idx="6"/>
          </p:cNvCxnSpPr>
          <p:nvPr/>
        </p:nvCxnSpPr>
        <p:spPr>
          <a:xfrm flipH="1">
            <a:off x="5733375" y="1967074"/>
            <a:ext cx="1975413" cy="12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A9480A-9D3F-23DC-8090-2699011377B5}"/>
              </a:ext>
            </a:extLst>
          </p:cNvPr>
          <p:cNvCxnSpPr>
            <a:cxnSpLocks/>
            <a:stCxn id="68" idx="1"/>
            <a:endCxn id="57" idx="6"/>
          </p:cNvCxnSpPr>
          <p:nvPr/>
        </p:nvCxnSpPr>
        <p:spPr>
          <a:xfrm flipH="1">
            <a:off x="5674813" y="932687"/>
            <a:ext cx="1910075" cy="2150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3C68AF-31F5-8F19-164F-D619987ADC82}"/>
              </a:ext>
            </a:extLst>
          </p:cNvPr>
          <p:cNvCxnSpPr>
            <a:cxnSpLocks/>
            <a:stCxn id="87" idx="1"/>
            <a:endCxn id="58" idx="6"/>
          </p:cNvCxnSpPr>
          <p:nvPr/>
        </p:nvCxnSpPr>
        <p:spPr>
          <a:xfrm flipH="1">
            <a:off x="5661150" y="1967074"/>
            <a:ext cx="2047638" cy="210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42651A-C9D9-6B84-5F30-99B0D4A6B9DF}"/>
              </a:ext>
            </a:extLst>
          </p:cNvPr>
          <p:cNvCxnSpPr>
            <a:cxnSpLocks/>
            <a:stCxn id="62" idx="1"/>
            <a:endCxn id="57" idx="6"/>
          </p:cNvCxnSpPr>
          <p:nvPr/>
        </p:nvCxnSpPr>
        <p:spPr>
          <a:xfrm flipH="1" flipV="1">
            <a:off x="5674813" y="3083175"/>
            <a:ext cx="1832825" cy="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8C7FAB-44C0-B826-8828-4F6A50E75870}"/>
              </a:ext>
            </a:extLst>
          </p:cNvPr>
          <p:cNvCxnSpPr>
            <a:cxnSpLocks/>
            <a:stCxn id="7" idx="1"/>
            <a:endCxn id="58" idx="6"/>
          </p:cNvCxnSpPr>
          <p:nvPr/>
        </p:nvCxnSpPr>
        <p:spPr>
          <a:xfrm flipH="1" flipV="1">
            <a:off x="5661150" y="4071978"/>
            <a:ext cx="2208333" cy="21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94712D-8933-FAB7-E43F-571DCBE39C4F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747038" y="2148347"/>
            <a:ext cx="2122445" cy="214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355DD9-FF1E-10C9-8122-3B7F714CDD15}"/>
              </a:ext>
            </a:extLst>
          </p:cNvPr>
          <p:cNvCxnSpPr>
            <a:stCxn id="8" idx="3"/>
            <a:endCxn id="56" idx="2"/>
          </p:cNvCxnSpPr>
          <p:nvPr/>
        </p:nvCxnSpPr>
        <p:spPr>
          <a:xfrm>
            <a:off x="1082076" y="975569"/>
            <a:ext cx="2472999" cy="111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8910BB-81F5-8987-20DC-6C0FA220EEFE}"/>
              </a:ext>
            </a:extLst>
          </p:cNvPr>
          <p:cNvCxnSpPr>
            <a:cxnSpLocks/>
            <a:stCxn id="8" idx="3"/>
            <a:endCxn id="58" idx="2"/>
          </p:cNvCxnSpPr>
          <p:nvPr/>
        </p:nvCxnSpPr>
        <p:spPr>
          <a:xfrm>
            <a:off x="1082076" y="975569"/>
            <a:ext cx="2400774" cy="309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1EF4D67-B96E-7E31-28A1-BFE4282320F7}"/>
              </a:ext>
            </a:extLst>
          </p:cNvPr>
          <p:cNvCxnSpPr>
            <a:cxnSpLocks/>
            <a:stCxn id="9" idx="3"/>
            <a:endCxn id="56" idx="2"/>
          </p:cNvCxnSpPr>
          <p:nvPr/>
        </p:nvCxnSpPr>
        <p:spPr>
          <a:xfrm>
            <a:off x="1168816" y="1886872"/>
            <a:ext cx="2386259" cy="20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9A5798-EF6E-E607-AFAC-FF87EAF18C74}"/>
              </a:ext>
            </a:extLst>
          </p:cNvPr>
          <p:cNvCxnSpPr>
            <a:cxnSpLocks/>
            <a:stCxn id="9" idx="3"/>
            <a:endCxn id="58" idx="2"/>
          </p:cNvCxnSpPr>
          <p:nvPr/>
        </p:nvCxnSpPr>
        <p:spPr>
          <a:xfrm>
            <a:off x="1168816" y="1886872"/>
            <a:ext cx="2314034" cy="218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B39415-FF13-60A4-C9D0-36ED85EA6461}"/>
              </a:ext>
            </a:extLst>
          </p:cNvPr>
          <p:cNvCxnSpPr>
            <a:cxnSpLocks/>
            <a:stCxn id="10" idx="3"/>
            <a:endCxn id="56" idx="2"/>
          </p:cNvCxnSpPr>
          <p:nvPr/>
        </p:nvCxnSpPr>
        <p:spPr>
          <a:xfrm flipV="1">
            <a:off x="911834" y="2095050"/>
            <a:ext cx="2643241" cy="71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BC2F69-EADF-CD43-8FD6-453731D91606}"/>
              </a:ext>
            </a:extLst>
          </p:cNvPr>
          <p:cNvCxnSpPr>
            <a:cxnSpLocks/>
            <a:stCxn id="11" idx="3"/>
            <a:endCxn id="57" idx="2"/>
          </p:cNvCxnSpPr>
          <p:nvPr/>
        </p:nvCxnSpPr>
        <p:spPr>
          <a:xfrm flipV="1">
            <a:off x="1612670" y="3083175"/>
            <a:ext cx="1883843" cy="879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F1C44C54-3BA8-D670-1909-E835D454870B}"/>
              </a:ext>
            </a:extLst>
          </p:cNvPr>
          <p:cNvCxnSpPr>
            <a:stCxn id="12" idx="3"/>
            <a:endCxn id="58" idx="2"/>
          </p:cNvCxnSpPr>
          <p:nvPr/>
        </p:nvCxnSpPr>
        <p:spPr>
          <a:xfrm flipV="1">
            <a:off x="1374000" y="4071978"/>
            <a:ext cx="2108850" cy="82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7C5A67D0-AC03-1583-5272-EE0036186BC4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5747038" y="998475"/>
            <a:ext cx="1961750" cy="96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C7E3F15F-CDA2-4360-B468-9ADFADD257AC}"/>
              </a:ext>
            </a:extLst>
          </p:cNvPr>
          <p:cNvCxnSpPr>
            <a:cxnSpLocks/>
            <a:stCxn id="87" idx="1"/>
            <a:endCxn id="57" idx="6"/>
          </p:cNvCxnSpPr>
          <p:nvPr/>
        </p:nvCxnSpPr>
        <p:spPr>
          <a:xfrm flipH="1">
            <a:off x="5674813" y="1967074"/>
            <a:ext cx="2033975" cy="111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66</Words>
  <Application>Microsoft Macintosh PowerPoint</Application>
  <PresentationFormat>On-screen Show (16:9)</PresentationFormat>
  <Paragraphs>23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Lato</vt:lpstr>
      <vt:lpstr>Calibri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Desai, Ms. Pankti Alpesh</cp:lastModifiedBy>
  <cp:revision>2</cp:revision>
  <dcterms:modified xsi:type="dcterms:W3CDTF">2024-03-08T02:07:38Z</dcterms:modified>
</cp:coreProperties>
</file>