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C6787-82EE-0040-BB06-3219F8AE2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6ABA-06C6-3041-90EB-3E966031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B6ABA-06C6-3041-90EB-3E966031B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F810E4-139D-4D0F-A81C-2783F586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488A2-8E53-4B40-81EA-EF0126290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5FDA-127A-966F-C5EC-1568933B61C4}"/>
              </a:ext>
            </a:extLst>
          </p:cNvPr>
          <p:cNvSpPr txBox="1"/>
          <p:nvPr/>
        </p:nvSpPr>
        <p:spPr>
          <a:xfrm>
            <a:off x="4449451" y="191564"/>
            <a:ext cx="3929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Bargain Hunter</a:t>
            </a:r>
          </a:p>
          <a:p>
            <a:r>
              <a:rPr lang="en-US" sz="2800" b="1" u="sng" dirty="0"/>
              <a:t>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33959-55AA-B28E-02F6-BFF61266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3" y="1204431"/>
            <a:ext cx="11698664" cy="55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586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Gill Sans MT</vt:lpstr>
      <vt:lpstr>Goudy Old Style</vt:lpstr>
      <vt:lpstr>ClassicFrameVTI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Ms. Pankti Alpesh</dc:creator>
  <cp:lastModifiedBy>pariva dhir</cp:lastModifiedBy>
  <cp:revision>3</cp:revision>
  <dcterms:created xsi:type="dcterms:W3CDTF">2024-03-08T03:05:48Z</dcterms:created>
  <dcterms:modified xsi:type="dcterms:W3CDTF">2024-03-08T23:44:28Z</dcterms:modified>
</cp:coreProperties>
</file>