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D0E0-43B1-4D4A-9519-87E10D942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2B74D-17F4-4296-A7AD-A7A62F63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D1CC-35AB-4B29-B1AC-57213300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E8EA-1C5A-4528-BA71-3350195F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56C3-3717-4626-9363-7400281A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2674-26E3-438F-BA0B-0F12421E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0EC-204A-4B23-9017-B7BC544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9A26-06EB-421B-BE48-A8E39F3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4F27-046E-4A65-946D-37D13B13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838E-5F45-44E2-A0FE-EB6FC8E9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C07F0-C57D-4512-9139-DFCCE3B9F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0FF65-EE38-4AF3-818B-6D466441F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DD61-951A-46CB-A0E8-0D66FB94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EBB3-6F4C-4B8F-8960-D3766A5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858C-5EC2-49DD-A641-8B8BD92B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06D8-BECD-476D-90DB-7CCA7557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AE07-CA23-4EF3-BAFA-2D40E482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B18A-D245-42BB-BD91-9EC1FF3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89E6-E497-40D0-94D0-A88B0F37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1A66-2837-44E4-A822-957272E4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1898-0E86-4198-AC91-0CCB8DF7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D809A-F66E-46CA-917C-92C6259F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50B8-B777-45EC-8F19-5ED0A222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7FE4-965B-49F0-AF44-96A10AE1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FBC3-AFCC-4459-8D82-A6A17D2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F848-9AD7-4B42-B9AF-B315C23C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EFA7-D98B-4B76-92E0-A3CE8863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4972-FA33-4F1E-808C-A63318CE9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8463B-6D26-43D6-BB07-6B4DA9CE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DD0C-9A27-4CB0-9987-10451D57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1841-B277-403F-851A-E32B4E0E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C910-CF71-4A96-AAB6-0A35CD3B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0263-71D8-4D55-BE5C-D3F9CC2B4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7FC8F-968B-467C-860C-0C3B9FEEC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51998-8A06-4C48-8651-C393FBFC7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9B192-27B2-4B77-91F4-7B8A42C9D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5E303-8FB2-4693-9E79-54C04D71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135DD-E573-40DE-A3F7-7262D0C6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B8118-DBF7-4583-B220-F1652C99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15F8-B155-47C3-B97D-A8FB6AFC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08CAE-9BF2-47DF-B227-8E94829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D4444-3BA5-4E57-9FB8-ED5BF683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2EBE-BB88-4259-85BC-6EB23BB9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7E155-AB34-48BE-8774-42335A09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5F234-4D85-4DA5-81CE-FC0CCFB8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D6ABF-A532-44B4-90D0-3381E56C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8B5B-0E7A-469A-A8FD-3FD8CD87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1972-A0B7-4CBF-89F6-C4D6274A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FB1C1-D141-4D18-8E4E-3EB792FA5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77BA5-5BE7-430D-B8B2-6F21D6C7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90CEB-EC49-4404-BB61-E1E61F97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AAA19-F7D5-4E96-B2BC-16AC6820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1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87D-0D6D-4397-8A2F-36D129AC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D197-C6B5-4E1B-9854-92DDC0927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30290-8CE4-41A1-B111-9CC90673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7F09-17A9-4448-804E-F506B093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B017-CF4D-46BB-8BDD-93D57E27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C91-048E-4A3E-AEED-14D8545B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AB726-9EF4-4D05-B927-179DBAD2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8405D-9D0F-4CA9-8036-A281541E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B6A4-BE62-4C28-9403-74B20ADE1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3C1E-2882-4925-89E0-22B81C9C75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76A9-C3C7-4DE5-9141-2D31D623D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A8F0-03F3-4CB1-BB75-201E0C41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A76F00-2010-41E5-A753-B6EE680AE962}"/>
              </a:ext>
            </a:extLst>
          </p:cNvPr>
          <p:cNvSpPr txBox="1"/>
          <p:nvPr/>
        </p:nvSpPr>
        <p:spPr>
          <a:xfrm>
            <a:off x="2420471" y="-71717"/>
            <a:ext cx="603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UML Class Diagram</a:t>
            </a:r>
          </a:p>
          <a:p>
            <a:r>
              <a:rPr lang="en-US" sz="1600" b="1" dirty="0"/>
              <a:t>                              Application Name: Bargain Hunter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E2367-F6C3-C6F2-E3E0-B9F71A14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058"/>
            <a:ext cx="12192000" cy="634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4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</dc:title>
  <dc:creator>ycvfc@yahoo.com</dc:creator>
  <cp:lastModifiedBy>pariva dhir</cp:lastModifiedBy>
  <cp:revision>8</cp:revision>
  <dcterms:created xsi:type="dcterms:W3CDTF">2019-12-01T16:38:56Z</dcterms:created>
  <dcterms:modified xsi:type="dcterms:W3CDTF">2024-03-25T13:48:18Z</dcterms:modified>
</cp:coreProperties>
</file>