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/MtxYYISAGpLUsdmkqTsR8WL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98" d="100"/>
          <a:sy n="98" d="100"/>
        </p:scale>
        <p:origin x="5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FD5642C0-EB90-EFB2-E57D-72D94A5C86F7}"/>
              </a:ext>
            </a:extLst>
          </p:cNvPr>
          <p:cNvSpPr txBox="1"/>
          <p:nvPr/>
        </p:nvSpPr>
        <p:spPr>
          <a:xfrm>
            <a:off x="2476573" y="101850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Bargain Hunter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(Logical)-S3</a:t>
            </a:r>
            <a:endParaRPr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3A871003-0B45-FD3E-056E-8BC5DCA321F9}"/>
              </a:ext>
            </a:extLst>
          </p:cNvPr>
          <p:cNvSpPr txBox="1"/>
          <p:nvPr/>
        </p:nvSpPr>
        <p:spPr>
          <a:xfrm rot="2059813">
            <a:off x="420184" y="168466"/>
            <a:ext cx="953256" cy="35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7;p1">
            <a:extLst>
              <a:ext uri="{FF2B5EF4-FFF2-40B4-BE49-F238E27FC236}">
                <a16:creationId xmlns:a16="http://schemas.microsoft.com/office/drawing/2014/main" id="{956A2578-02E0-0579-5094-2B65AEC17992}"/>
              </a:ext>
            </a:extLst>
          </p:cNvPr>
          <p:cNvSpPr txBox="1"/>
          <p:nvPr/>
        </p:nvSpPr>
        <p:spPr>
          <a:xfrm>
            <a:off x="2936449" y="1086181"/>
            <a:ext cx="2145115" cy="42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Subscription Data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0;p1">
            <a:extLst>
              <a:ext uri="{FF2B5EF4-FFF2-40B4-BE49-F238E27FC236}">
                <a16:creationId xmlns:a16="http://schemas.microsoft.com/office/drawing/2014/main" id="{8F1D9850-943E-D025-80F2-E89852B5D733}"/>
              </a:ext>
            </a:extLst>
          </p:cNvPr>
          <p:cNvSpPr txBox="1"/>
          <p:nvPr/>
        </p:nvSpPr>
        <p:spPr>
          <a:xfrm rot="-1290">
            <a:off x="10690297" y="1847536"/>
            <a:ext cx="1599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95;p1">
            <a:extLst>
              <a:ext uri="{FF2B5EF4-FFF2-40B4-BE49-F238E27FC236}">
                <a16:creationId xmlns:a16="http://schemas.microsoft.com/office/drawing/2014/main" id="{DC5E2668-C607-4C97-0C7B-EE99547DDB21}"/>
              </a:ext>
            </a:extLst>
          </p:cNvPr>
          <p:cNvGrpSpPr/>
          <p:nvPr/>
        </p:nvGrpSpPr>
        <p:grpSpPr>
          <a:xfrm>
            <a:off x="3753902" y="1449758"/>
            <a:ext cx="1864580" cy="987900"/>
            <a:chOff x="2736650" y="3161425"/>
            <a:chExt cx="1911550" cy="1017725"/>
          </a:xfrm>
        </p:grpSpPr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925FB7FD-72BE-ABF2-AA79-3194B89B7BE2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7;p1">
              <a:extLst>
                <a:ext uri="{FF2B5EF4-FFF2-40B4-BE49-F238E27FC236}">
                  <a16:creationId xmlns:a16="http://schemas.microsoft.com/office/drawing/2014/main" id="{517E767B-9E19-89A3-20DD-55B608E5E8F9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03.04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8;p1">
              <a:extLst>
                <a:ext uri="{FF2B5EF4-FFF2-40B4-BE49-F238E27FC236}">
                  <a16:creationId xmlns:a16="http://schemas.microsoft.com/office/drawing/2014/main" id="{4BF6BB3F-BA84-01C7-B7A6-920C4054AE6C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Ensure Security &amp; Fraud Prevention Measures</a:t>
              </a:r>
              <a:endParaRPr lang="en-US" sz="11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99;p1">
              <a:extLst>
                <a:ext uri="{FF2B5EF4-FFF2-40B4-BE49-F238E27FC236}">
                  <a16:creationId xmlns:a16="http://schemas.microsoft.com/office/drawing/2014/main" id="{5092B538-77E8-598D-CB6D-24172C71AEDC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8" name="Google Shape;110;p1">
            <a:extLst>
              <a:ext uri="{FF2B5EF4-FFF2-40B4-BE49-F238E27FC236}">
                <a16:creationId xmlns:a16="http://schemas.microsoft.com/office/drawing/2014/main" id="{DD33FCBB-D8D5-D606-90E0-963B3DF4B65D}"/>
              </a:ext>
            </a:extLst>
          </p:cNvPr>
          <p:cNvGrpSpPr/>
          <p:nvPr/>
        </p:nvGrpSpPr>
        <p:grpSpPr>
          <a:xfrm>
            <a:off x="7159145" y="3999014"/>
            <a:ext cx="1843777" cy="953485"/>
            <a:chOff x="2736650" y="3161425"/>
            <a:chExt cx="1911550" cy="1017725"/>
          </a:xfrm>
        </p:grpSpPr>
        <p:sp>
          <p:nvSpPr>
            <p:cNvPr id="29" name="Google Shape;111;p1">
              <a:extLst>
                <a:ext uri="{FF2B5EF4-FFF2-40B4-BE49-F238E27FC236}">
                  <a16:creationId xmlns:a16="http://schemas.microsoft.com/office/drawing/2014/main" id="{C0D8B6B8-9E3A-DED2-357F-72F45B9A1ACB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12;p1">
              <a:extLst>
                <a:ext uri="{FF2B5EF4-FFF2-40B4-BE49-F238E27FC236}">
                  <a16:creationId xmlns:a16="http://schemas.microsoft.com/office/drawing/2014/main" id="{89AB8DFD-7568-24AE-5CF2-7A59D87F5CCB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03.03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13;p1">
              <a:extLst>
                <a:ext uri="{FF2B5EF4-FFF2-40B4-BE49-F238E27FC236}">
                  <a16:creationId xmlns:a16="http://schemas.microsoft.com/office/drawing/2014/main" id="{09C37BA9-9BEE-9135-ADFC-4418FFDB5179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50" dirty="0">
                  <a:solidFill>
                    <a:schemeClr val="dk1"/>
                  </a:solidFill>
                </a:rPr>
                <a:t>Process Returns and Refunds</a:t>
              </a:r>
              <a:endParaRPr sz="11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" name="Google Shape;114;p1">
              <a:extLst>
                <a:ext uri="{FF2B5EF4-FFF2-40B4-BE49-F238E27FC236}">
                  <a16:creationId xmlns:a16="http://schemas.microsoft.com/office/drawing/2014/main" id="{4BE53DD8-A4D2-82B8-9A66-A0E3926A87C7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" name="Google Shape;116;p1">
            <a:extLst>
              <a:ext uri="{FF2B5EF4-FFF2-40B4-BE49-F238E27FC236}">
                <a16:creationId xmlns:a16="http://schemas.microsoft.com/office/drawing/2014/main" id="{9D7F4574-7136-CE78-A24F-470EF5D8621E}"/>
              </a:ext>
            </a:extLst>
          </p:cNvPr>
          <p:cNvSpPr txBox="1"/>
          <p:nvPr/>
        </p:nvSpPr>
        <p:spPr>
          <a:xfrm rot="183715">
            <a:off x="242874" y="423077"/>
            <a:ext cx="1140128" cy="30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8;p1">
            <a:extLst>
              <a:ext uri="{FF2B5EF4-FFF2-40B4-BE49-F238E27FC236}">
                <a16:creationId xmlns:a16="http://schemas.microsoft.com/office/drawing/2014/main" id="{61F273EC-63B6-14E9-EE9D-1BA36F5A6E65}"/>
              </a:ext>
            </a:extLst>
          </p:cNvPr>
          <p:cNvSpPr txBox="1"/>
          <p:nvPr/>
        </p:nvSpPr>
        <p:spPr>
          <a:xfrm rot="16200000">
            <a:off x="7854824" y="2757285"/>
            <a:ext cx="1290811" cy="34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Transactions Data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120;p1">
            <a:extLst>
              <a:ext uri="{FF2B5EF4-FFF2-40B4-BE49-F238E27FC236}">
                <a16:creationId xmlns:a16="http://schemas.microsoft.com/office/drawing/2014/main" id="{22245980-61B0-4C9C-FED5-E2887E06411B}"/>
              </a:ext>
            </a:extLst>
          </p:cNvPr>
          <p:cNvCxnSpPr>
            <a:cxnSpLocks/>
          </p:cNvCxnSpPr>
          <p:nvPr/>
        </p:nvCxnSpPr>
        <p:spPr>
          <a:xfrm flipH="1">
            <a:off x="8655414" y="2075597"/>
            <a:ext cx="28325" cy="19476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127;p1">
            <a:extLst>
              <a:ext uri="{FF2B5EF4-FFF2-40B4-BE49-F238E27FC236}">
                <a16:creationId xmlns:a16="http://schemas.microsoft.com/office/drawing/2014/main" id="{7162896C-5A0E-4D0D-3091-78D925BB130C}"/>
              </a:ext>
            </a:extLst>
          </p:cNvPr>
          <p:cNvSpPr/>
          <p:nvPr/>
        </p:nvSpPr>
        <p:spPr>
          <a:xfrm>
            <a:off x="623143" y="4026892"/>
            <a:ext cx="145500" cy="12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128;p1">
            <a:extLst>
              <a:ext uri="{FF2B5EF4-FFF2-40B4-BE49-F238E27FC236}">
                <a16:creationId xmlns:a16="http://schemas.microsoft.com/office/drawing/2014/main" id="{4B112F51-392F-E645-FC5E-04A9BD90AF77}"/>
              </a:ext>
            </a:extLst>
          </p:cNvPr>
          <p:cNvCxnSpPr>
            <a:cxnSpLocks/>
          </p:cNvCxnSpPr>
          <p:nvPr/>
        </p:nvCxnSpPr>
        <p:spPr>
          <a:xfrm>
            <a:off x="695893" y="4149617"/>
            <a:ext cx="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129;p1">
            <a:extLst>
              <a:ext uri="{FF2B5EF4-FFF2-40B4-BE49-F238E27FC236}">
                <a16:creationId xmlns:a16="http://schemas.microsoft.com/office/drawing/2014/main" id="{1DE9417F-99D1-58D4-C36B-A2FA678C0A97}"/>
              </a:ext>
            </a:extLst>
          </p:cNvPr>
          <p:cNvCxnSpPr>
            <a:cxnSpLocks/>
          </p:cNvCxnSpPr>
          <p:nvPr/>
        </p:nvCxnSpPr>
        <p:spPr>
          <a:xfrm flipH="1">
            <a:off x="623143" y="4414804"/>
            <a:ext cx="666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30;p1">
            <a:extLst>
              <a:ext uri="{FF2B5EF4-FFF2-40B4-BE49-F238E27FC236}">
                <a16:creationId xmlns:a16="http://schemas.microsoft.com/office/drawing/2014/main" id="{6508BE4F-5331-725F-2923-43CE121376DD}"/>
              </a:ext>
            </a:extLst>
          </p:cNvPr>
          <p:cNvCxnSpPr>
            <a:cxnSpLocks/>
          </p:cNvCxnSpPr>
          <p:nvPr/>
        </p:nvCxnSpPr>
        <p:spPr>
          <a:xfrm>
            <a:off x="695893" y="4414817"/>
            <a:ext cx="60750" cy="710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131;p1">
            <a:extLst>
              <a:ext uri="{FF2B5EF4-FFF2-40B4-BE49-F238E27FC236}">
                <a16:creationId xmlns:a16="http://schemas.microsoft.com/office/drawing/2014/main" id="{AC4CE9EB-DFB2-B46F-8AC8-0C3E4B4CE162}"/>
              </a:ext>
            </a:extLst>
          </p:cNvPr>
          <p:cNvCxnSpPr>
            <a:cxnSpLocks/>
          </p:cNvCxnSpPr>
          <p:nvPr/>
        </p:nvCxnSpPr>
        <p:spPr>
          <a:xfrm flipV="1">
            <a:off x="678493" y="4277854"/>
            <a:ext cx="156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132;p1">
            <a:extLst>
              <a:ext uri="{FF2B5EF4-FFF2-40B4-BE49-F238E27FC236}">
                <a16:creationId xmlns:a16="http://schemas.microsoft.com/office/drawing/2014/main" id="{69BFEC07-3FE6-C76C-560F-1AB21F133B5B}"/>
              </a:ext>
            </a:extLst>
          </p:cNvPr>
          <p:cNvCxnSpPr>
            <a:cxnSpLocks/>
          </p:cNvCxnSpPr>
          <p:nvPr/>
        </p:nvCxnSpPr>
        <p:spPr>
          <a:xfrm flipH="1" flipV="1">
            <a:off x="582343" y="4279804"/>
            <a:ext cx="1482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133;p1">
            <a:extLst>
              <a:ext uri="{FF2B5EF4-FFF2-40B4-BE49-F238E27FC236}">
                <a16:creationId xmlns:a16="http://schemas.microsoft.com/office/drawing/2014/main" id="{6293DABA-913B-C3BD-0654-47A39D9F096F}"/>
              </a:ext>
            </a:extLst>
          </p:cNvPr>
          <p:cNvSpPr txBox="1"/>
          <p:nvPr/>
        </p:nvSpPr>
        <p:spPr>
          <a:xfrm>
            <a:off x="338851" y="4514024"/>
            <a:ext cx="758400" cy="338700"/>
          </a:xfrm>
          <a:prstGeom prst="rect">
            <a:avLst/>
          </a:prstGeom>
          <a:noFill/>
          <a:ln w="6350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34;p1">
            <a:extLst>
              <a:ext uri="{FF2B5EF4-FFF2-40B4-BE49-F238E27FC236}">
                <a16:creationId xmlns:a16="http://schemas.microsoft.com/office/drawing/2014/main" id="{F0017E65-6DA5-C26A-85D0-6BBD4F8C4D31}"/>
              </a:ext>
            </a:extLst>
          </p:cNvPr>
          <p:cNvSpPr/>
          <p:nvPr/>
        </p:nvSpPr>
        <p:spPr>
          <a:xfrm>
            <a:off x="8556389" y="1211272"/>
            <a:ext cx="145500" cy="12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135;p1">
            <a:extLst>
              <a:ext uri="{FF2B5EF4-FFF2-40B4-BE49-F238E27FC236}">
                <a16:creationId xmlns:a16="http://schemas.microsoft.com/office/drawing/2014/main" id="{EDDF857D-67D8-59A6-76C2-6C010D25C652}"/>
              </a:ext>
            </a:extLst>
          </p:cNvPr>
          <p:cNvCxnSpPr/>
          <p:nvPr/>
        </p:nvCxnSpPr>
        <p:spPr>
          <a:xfrm>
            <a:off x="8629139" y="1327822"/>
            <a:ext cx="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136;p1">
            <a:extLst>
              <a:ext uri="{FF2B5EF4-FFF2-40B4-BE49-F238E27FC236}">
                <a16:creationId xmlns:a16="http://schemas.microsoft.com/office/drawing/2014/main" id="{B1983835-B38B-7653-9BD1-918E3EA68E6C}"/>
              </a:ext>
            </a:extLst>
          </p:cNvPr>
          <p:cNvCxnSpPr/>
          <p:nvPr/>
        </p:nvCxnSpPr>
        <p:spPr>
          <a:xfrm>
            <a:off x="8629139" y="1586872"/>
            <a:ext cx="54600" cy="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37;p1">
            <a:extLst>
              <a:ext uri="{FF2B5EF4-FFF2-40B4-BE49-F238E27FC236}">
                <a16:creationId xmlns:a16="http://schemas.microsoft.com/office/drawing/2014/main" id="{2D838B84-7480-795E-CB4F-BBFCE67F8B6C}"/>
              </a:ext>
            </a:extLst>
          </p:cNvPr>
          <p:cNvCxnSpPr/>
          <p:nvPr/>
        </p:nvCxnSpPr>
        <p:spPr>
          <a:xfrm flipH="1">
            <a:off x="8548014" y="1586884"/>
            <a:ext cx="666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38;p1">
            <a:extLst>
              <a:ext uri="{FF2B5EF4-FFF2-40B4-BE49-F238E27FC236}">
                <a16:creationId xmlns:a16="http://schemas.microsoft.com/office/drawing/2014/main" id="{C0997E97-F43E-7B42-C082-38E48E8CCC24}"/>
              </a:ext>
            </a:extLst>
          </p:cNvPr>
          <p:cNvCxnSpPr/>
          <p:nvPr/>
        </p:nvCxnSpPr>
        <p:spPr>
          <a:xfrm rot="10800000" flipH="1">
            <a:off x="8629139" y="1456084"/>
            <a:ext cx="156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39;p1">
            <a:extLst>
              <a:ext uri="{FF2B5EF4-FFF2-40B4-BE49-F238E27FC236}">
                <a16:creationId xmlns:a16="http://schemas.microsoft.com/office/drawing/2014/main" id="{5B90C3C4-D8C6-D85D-2DE2-4BA84AACDAAD}"/>
              </a:ext>
            </a:extLst>
          </p:cNvPr>
          <p:cNvCxnSpPr/>
          <p:nvPr/>
        </p:nvCxnSpPr>
        <p:spPr>
          <a:xfrm rot="10800000">
            <a:off x="8507214" y="1456084"/>
            <a:ext cx="1482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140;p1">
            <a:extLst>
              <a:ext uri="{FF2B5EF4-FFF2-40B4-BE49-F238E27FC236}">
                <a16:creationId xmlns:a16="http://schemas.microsoft.com/office/drawing/2014/main" id="{A5E41416-BE99-939A-4FE7-E913399BE31A}"/>
              </a:ext>
            </a:extLst>
          </p:cNvPr>
          <p:cNvSpPr txBox="1"/>
          <p:nvPr/>
        </p:nvSpPr>
        <p:spPr>
          <a:xfrm>
            <a:off x="8375092" y="1582997"/>
            <a:ext cx="94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Service Provider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120;p1">
            <a:extLst>
              <a:ext uri="{FF2B5EF4-FFF2-40B4-BE49-F238E27FC236}">
                <a16:creationId xmlns:a16="http://schemas.microsoft.com/office/drawing/2014/main" id="{557A5871-072D-19E1-40B4-EFD881E8A09B}"/>
              </a:ext>
            </a:extLst>
          </p:cNvPr>
          <p:cNvCxnSpPr>
            <a:cxnSpLocks/>
          </p:cNvCxnSpPr>
          <p:nvPr/>
        </p:nvCxnSpPr>
        <p:spPr>
          <a:xfrm flipH="1" flipV="1">
            <a:off x="2147777" y="1403478"/>
            <a:ext cx="6304838" cy="486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89;p1">
            <a:extLst>
              <a:ext uri="{FF2B5EF4-FFF2-40B4-BE49-F238E27FC236}">
                <a16:creationId xmlns:a16="http://schemas.microsoft.com/office/drawing/2014/main" id="{AEABE717-7568-7C35-3148-6E5E110B946F}"/>
              </a:ext>
            </a:extLst>
          </p:cNvPr>
          <p:cNvCxnSpPr>
            <a:cxnSpLocks/>
          </p:cNvCxnSpPr>
          <p:nvPr/>
        </p:nvCxnSpPr>
        <p:spPr>
          <a:xfrm flipV="1">
            <a:off x="810435" y="2036530"/>
            <a:ext cx="10985" cy="18968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" name="Google Shape;88;p1">
            <a:extLst>
              <a:ext uri="{FF2B5EF4-FFF2-40B4-BE49-F238E27FC236}">
                <a16:creationId xmlns:a16="http://schemas.microsoft.com/office/drawing/2014/main" id="{7C8BB729-C7BC-706A-D9CB-32E0C6024B42}"/>
              </a:ext>
            </a:extLst>
          </p:cNvPr>
          <p:cNvCxnSpPr>
            <a:cxnSpLocks/>
          </p:cNvCxnSpPr>
          <p:nvPr/>
        </p:nvCxnSpPr>
        <p:spPr>
          <a:xfrm>
            <a:off x="581833" y="2048031"/>
            <a:ext cx="2199" cy="18916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" name="Google Shape;94;p1">
            <a:extLst>
              <a:ext uri="{FF2B5EF4-FFF2-40B4-BE49-F238E27FC236}">
                <a16:creationId xmlns:a16="http://schemas.microsoft.com/office/drawing/2014/main" id="{9CC5BD65-5C2C-CFA5-162A-197ED64D3E3F}"/>
              </a:ext>
            </a:extLst>
          </p:cNvPr>
          <p:cNvSpPr txBox="1"/>
          <p:nvPr/>
        </p:nvSpPr>
        <p:spPr>
          <a:xfrm rot="16200000">
            <a:off x="-351660" y="2831336"/>
            <a:ext cx="1530657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to more Ads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95;p1">
            <a:extLst>
              <a:ext uri="{FF2B5EF4-FFF2-40B4-BE49-F238E27FC236}">
                <a16:creationId xmlns:a16="http://schemas.microsoft.com/office/drawing/2014/main" id="{EFFDC8D3-4A92-2B54-2CC4-AD933BCBE920}"/>
              </a:ext>
            </a:extLst>
          </p:cNvPr>
          <p:cNvGrpSpPr/>
          <p:nvPr/>
        </p:nvGrpSpPr>
        <p:grpSpPr>
          <a:xfrm>
            <a:off x="3761337" y="3292900"/>
            <a:ext cx="1844789" cy="956412"/>
            <a:chOff x="2736650" y="3161425"/>
            <a:chExt cx="1911550" cy="1017725"/>
          </a:xfrm>
        </p:grpSpPr>
        <p:sp>
          <p:nvSpPr>
            <p:cNvPr id="82" name="Google Shape;96;p1">
              <a:extLst>
                <a:ext uri="{FF2B5EF4-FFF2-40B4-BE49-F238E27FC236}">
                  <a16:creationId xmlns:a16="http://schemas.microsoft.com/office/drawing/2014/main" id="{37FC85EF-8455-3EB7-907C-D9A1E387F48C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97;p1">
              <a:extLst>
                <a:ext uri="{FF2B5EF4-FFF2-40B4-BE49-F238E27FC236}">
                  <a16:creationId xmlns:a16="http://schemas.microsoft.com/office/drawing/2014/main" id="{7ECCD787-B905-A325-BB9C-B867A41977AD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03.02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98;p1">
              <a:extLst>
                <a:ext uri="{FF2B5EF4-FFF2-40B4-BE49-F238E27FC236}">
                  <a16:creationId xmlns:a16="http://schemas.microsoft.com/office/drawing/2014/main" id="{4AA3A5C6-9853-5719-DBFC-6F71F941E517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Manage Payment Methods</a:t>
              </a:r>
              <a:endParaRPr lang="en-US" sz="11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" name="Google Shape;99;p1">
              <a:extLst>
                <a:ext uri="{FF2B5EF4-FFF2-40B4-BE49-F238E27FC236}">
                  <a16:creationId xmlns:a16="http://schemas.microsoft.com/office/drawing/2014/main" id="{F35C62FF-7F85-2CFC-D1CF-F0801B3AD7D1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" name="Google Shape;110;p1">
            <a:extLst>
              <a:ext uri="{FF2B5EF4-FFF2-40B4-BE49-F238E27FC236}">
                <a16:creationId xmlns:a16="http://schemas.microsoft.com/office/drawing/2014/main" id="{A23BACB5-381D-746C-BFD8-64FB50ECEC8F}"/>
              </a:ext>
            </a:extLst>
          </p:cNvPr>
          <p:cNvGrpSpPr/>
          <p:nvPr/>
        </p:nvGrpSpPr>
        <p:grpSpPr>
          <a:xfrm>
            <a:off x="312784" y="1134537"/>
            <a:ext cx="1834993" cy="907959"/>
            <a:chOff x="2736650" y="3161425"/>
            <a:chExt cx="1911550" cy="1017725"/>
          </a:xfrm>
        </p:grpSpPr>
        <p:sp>
          <p:nvSpPr>
            <p:cNvPr id="3" name="Google Shape;111;p1">
              <a:extLst>
                <a:ext uri="{FF2B5EF4-FFF2-40B4-BE49-F238E27FC236}">
                  <a16:creationId xmlns:a16="http://schemas.microsoft.com/office/drawing/2014/main" id="{62E50AC3-F8DE-2ED0-35A9-5FA94FCA760F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2;p1">
              <a:extLst>
                <a:ext uri="{FF2B5EF4-FFF2-40B4-BE49-F238E27FC236}">
                  <a16:creationId xmlns:a16="http://schemas.microsoft.com/office/drawing/2014/main" id="{CCECAE01-5E69-111A-9F4B-BE5BE64B2125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04.01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3;p1">
              <a:extLst>
                <a:ext uri="{FF2B5EF4-FFF2-40B4-BE49-F238E27FC236}">
                  <a16:creationId xmlns:a16="http://schemas.microsoft.com/office/drawing/2014/main" id="{E7D8F0C0-B135-8DAE-4384-59FE67F50E17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5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Post </a:t>
              </a:r>
              <a:r>
                <a:rPr lang="en-US" sz="1150" dirty="0">
                  <a:solidFill>
                    <a:schemeClr val="dk1"/>
                  </a:solidFill>
                </a:rPr>
                <a:t>m</a:t>
              </a:r>
              <a:r>
                <a:rPr lang="en-US" sz="115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ore ads by Premium users</a:t>
              </a:r>
              <a:endParaRPr sz="11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114;p1">
              <a:extLst>
                <a:ext uri="{FF2B5EF4-FFF2-40B4-BE49-F238E27FC236}">
                  <a16:creationId xmlns:a16="http://schemas.microsoft.com/office/drawing/2014/main" id="{4346F0D6-AA1E-8E0B-D19C-A8A87CEA957E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7" name="Google Shape;88;p1">
            <a:extLst>
              <a:ext uri="{FF2B5EF4-FFF2-40B4-BE49-F238E27FC236}">
                <a16:creationId xmlns:a16="http://schemas.microsoft.com/office/drawing/2014/main" id="{31C23871-0B31-3C81-9B56-765EF7362AD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067124" y="1976894"/>
            <a:ext cx="2696679" cy="25814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88;p1">
            <a:extLst>
              <a:ext uri="{FF2B5EF4-FFF2-40B4-BE49-F238E27FC236}">
                <a16:creationId xmlns:a16="http://schemas.microsoft.com/office/drawing/2014/main" id="{36A16F69-EEAB-58E7-7305-5EE2ABDAC480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1067124" y="3803234"/>
            <a:ext cx="2704009" cy="8018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88;p1">
            <a:extLst>
              <a:ext uri="{FF2B5EF4-FFF2-40B4-BE49-F238E27FC236}">
                <a16:creationId xmlns:a16="http://schemas.microsoft.com/office/drawing/2014/main" id="{4BD20C45-63EB-14F7-B71F-1988CF1D84B6}"/>
              </a:ext>
            </a:extLst>
          </p:cNvPr>
          <p:cNvCxnSpPr>
            <a:cxnSpLocks/>
            <a:stCxn id="82" idx="0"/>
            <a:endCxn id="14" idx="2"/>
          </p:cNvCxnSpPr>
          <p:nvPr/>
        </p:nvCxnSpPr>
        <p:spPr>
          <a:xfrm flipV="1">
            <a:off x="4688630" y="2437658"/>
            <a:ext cx="2513" cy="8832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94;p1">
            <a:extLst>
              <a:ext uri="{FF2B5EF4-FFF2-40B4-BE49-F238E27FC236}">
                <a16:creationId xmlns:a16="http://schemas.microsoft.com/office/drawing/2014/main" id="{DCC2938C-FF72-BB50-6AA9-BEEF3E963BB5}"/>
              </a:ext>
            </a:extLst>
          </p:cNvPr>
          <p:cNvSpPr txBox="1"/>
          <p:nvPr/>
        </p:nvSpPr>
        <p:spPr>
          <a:xfrm rot="5400000">
            <a:off x="387168" y="2836274"/>
            <a:ext cx="1152827" cy="32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 Premium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94;p1">
            <a:extLst>
              <a:ext uri="{FF2B5EF4-FFF2-40B4-BE49-F238E27FC236}">
                <a16:creationId xmlns:a16="http://schemas.microsoft.com/office/drawing/2014/main" id="{89B64F3D-19B3-9527-3A50-AB11958013F4}"/>
              </a:ext>
            </a:extLst>
          </p:cNvPr>
          <p:cNvSpPr txBox="1"/>
          <p:nvPr/>
        </p:nvSpPr>
        <p:spPr>
          <a:xfrm rot="20456402">
            <a:off x="1813007" y="3869144"/>
            <a:ext cx="1562646" cy="39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Payment Request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88;p1">
            <a:extLst>
              <a:ext uri="{FF2B5EF4-FFF2-40B4-BE49-F238E27FC236}">
                <a16:creationId xmlns:a16="http://schemas.microsoft.com/office/drawing/2014/main" id="{A606E329-6613-9717-0BDA-DA9A9BE77459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1097251" y="4605079"/>
            <a:ext cx="6061894" cy="782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6" name="Google Shape;94;p1">
            <a:extLst>
              <a:ext uri="{FF2B5EF4-FFF2-40B4-BE49-F238E27FC236}">
                <a16:creationId xmlns:a16="http://schemas.microsoft.com/office/drawing/2014/main" id="{E729BF54-4527-7BF0-93D1-6319199BC8E1}"/>
              </a:ext>
            </a:extLst>
          </p:cNvPr>
          <p:cNvSpPr txBox="1"/>
          <p:nvPr/>
        </p:nvSpPr>
        <p:spPr>
          <a:xfrm rot="5400000">
            <a:off x="4267889" y="2867582"/>
            <a:ext cx="1152827" cy="32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Payment Data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94;p1">
            <a:extLst>
              <a:ext uri="{FF2B5EF4-FFF2-40B4-BE49-F238E27FC236}">
                <a16:creationId xmlns:a16="http://schemas.microsoft.com/office/drawing/2014/main" id="{5FC40AA2-B9A1-AB77-1F3C-A071960AEC38}"/>
              </a:ext>
            </a:extLst>
          </p:cNvPr>
          <p:cNvSpPr txBox="1"/>
          <p:nvPr/>
        </p:nvSpPr>
        <p:spPr>
          <a:xfrm rot="18950093">
            <a:off x="1350809" y="3096096"/>
            <a:ext cx="1537907" cy="41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Security Alerts and  Notifications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94;p1">
            <a:extLst>
              <a:ext uri="{FF2B5EF4-FFF2-40B4-BE49-F238E27FC236}">
                <a16:creationId xmlns:a16="http://schemas.microsoft.com/office/drawing/2014/main" id="{6566B327-FA38-3F55-2493-75FF0651034D}"/>
              </a:ext>
            </a:extLst>
          </p:cNvPr>
          <p:cNvSpPr txBox="1"/>
          <p:nvPr/>
        </p:nvSpPr>
        <p:spPr>
          <a:xfrm>
            <a:off x="4287141" y="4605079"/>
            <a:ext cx="1609843" cy="4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Returns and Refunds Update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34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FC821-BCE9-FF46-8B61-42AD53AD0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D9E2CC90-F010-4572-D74C-BD057D0C0D05}"/>
              </a:ext>
            </a:extLst>
          </p:cNvPr>
          <p:cNvSpPr txBox="1"/>
          <p:nvPr/>
        </p:nvSpPr>
        <p:spPr>
          <a:xfrm>
            <a:off x="2476573" y="101850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Bargain Hunter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(Physical)-S3</a:t>
            </a:r>
            <a:endParaRPr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62DF5559-C39B-1A80-69FC-744B34E86F7F}"/>
              </a:ext>
            </a:extLst>
          </p:cNvPr>
          <p:cNvSpPr txBox="1"/>
          <p:nvPr/>
        </p:nvSpPr>
        <p:spPr>
          <a:xfrm rot="2059813">
            <a:off x="420184" y="168466"/>
            <a:ext cx="953256" cy="35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0;p1">
            <a:extLst>
              <a:ext uri="{FF2B5EF4-FFF2-40B4-BE49-F238E27FC236}">
                <a16:creationId xmlns:a16="http://schemas.microsoft.com/office/drawing/2014/main" id="{DFC58C16-1D70-9EA2-680B-F1C0E059F572}"/>
              </a:ext>
            </a:extLst>
          </p:cNvPr>
          <p:cNvSpPr txBox="1"/>
          <p:nvPr/>
        </p:nvSpPr>
        <p:spPr>
          <a:xfrm rot="-1290">
            <a:off x="10690297" y="1847536"/>
            <a:ext cx="15990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95;p1">
            <a:extLst>
              <a:ext uri="{FF2B5EF4-FFF2-40B4-BE49-F238E27FC236}">
                <a16:creationId xmlns:a16="http://schemas.microsoft.com/office/drawing/2014/main" id="{5227C6C3-08D8-FED7-FE91-4F0192DF0657}"/>
              </a:ext>
            </a:extLst>
          </p:cNvPr>
          <p:cNvGrpSpPr/>
          <p:nvPr/>
        </p:nvGrpSpPr>
        <p:grpSpPr>
          <a:xfrm>
            <a:off x="3616136" y="1895422"/>
            <a:ext cx="1927463" cy="993728"/>
            <a:chOff x="2736650" y="3161425"/>
            <a:chExt cx="1911550" cy="1017725"/>
          </a:xfrm>
        </p:grpSpPr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2F7DBEA1-8CBD-9BDA-CEA3-B8B65DEF2218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7;p1">
              <a:extLst>
                <a:ext uri="{FF2B5EF4-FFF2-40B4-BE49-F238E27FC236}">
                  <a16:creationId xmlns:a16="http://schemas.microsoft.com/office/drawing/2014/main" id="{FA6087B2-1AF5-E8F8-03A1-247A8EDD127C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03.04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8;p1">
              <a:extLst>
                <a:ext uri="{FF2B5EF4-FFF2-40B4-BE49-F238E27FC236}">
                  <a16:creationId xmlns:a16="http://schemas.microsoft.com/office/drawing/2014/main" id="{A9A83B45-0D59-E635-714A-C6D3E64E2C72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Ensure Security &amp; Fraud Prevention Measures</a:t>
              </a:r>
              <a:endParaRPr lang="en-US" sz="11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99;p1">
              <a:extLst>
                <a:ext uri="{FF2B5EF4-FFF2-40B4-BE49-F238E27FC236}">
                  <a16:creationId xmlns:a16="http://schemas.microsoft.com/office/drawing/2014/main" id="{0A3F0B0E-20EA-4F79-5247-E84832FD0C5F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8" name="Google Shape;110;p1">
            <a:extLst>
              <a:ext uri="{FF2B5EF4-FFF2-40B4-BE49-F238E27FC236}">
                <a16:creationId xmlns:a16="http://schemas.microsoft.com/office/drawing/2014/main" id="{9ECEC389-7B61-F955-DF8F-C48F92AF1206}"/>
              </a:ext>
            </a:extLst>
          </p:cNvPr>
          <p:cNvGrpSpPr/>
          <p:nvPr/>
        </p:nvGrpSpPr>
        <p:grpSpPr>
          <a:xfrm>
            <a:off x="7159145" y="3999014"/>
            <a:ext cx="1843777" cy="953485"/>
            <a:chOff x="2736650" y="3161425"/>
            <a:chExt cx="1911550" cy="1017725"/>
          </a:xfrm>
        </p:grpSpPr>
        <p:sp>
          <p:nvSpPr>
            <p:cNvPr id="29" name="Google Shape;111;p1">
              <a:extLst>
                <a:ext uri="{FF2B5EF4-FFF2-40B4-BE49-F238E27FC236}">
                  <a16:creationId xmlns:a16="http://schemas.microsoft.com/office/drawing/2014/main" id="{7B27B73B-6DE7-004C-C494-A8034431CF71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12;p1">
              <a:extLst>
                <a:ext uri="{FF2B5EF4-FFF2-40B4-BE49-F238E27FC236}">
                  <a16:creationId xmlns:a16="http://schemas.microsoft.com/office/drawing/2014/main" id="{DC4BE4A6-81CD-80E1-C9BF-CFDE6A5680AE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03.03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13;p1">
              <a:extLst>
                <a:ext uri="{FF2B5EF4-FFF2-40B4-BE49-F238E27FC236}">
                  <a16:creationId xmlns:a16="http://schemas.microsoft.com/office/drawing/2014/main" id="{AEB32FCD-52C0-F143-DBBD-5C10F7378F46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50" dirty="0">
                  <a:solidFill>
                    <a:schemeClr val="dk1"/>
                  </a:solidFill>
                </a:rPr>
                <a:t>Process Returns and Refunds</a:t>
              </a:r>
              <a:endParaRPr lang="en-US" sz="11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" name="Google Shape;114;p1">
              <a:extLst>
                <a:ext uri="{FF2B5EF4-FFF2-40B4-BE49-F238E27FC236}">
                  <a16:creationId xmlns:a16="http://schemas.microsoft.com/office/drawing/2014/main" id="{70AFC6CA-16CE-D273-3AFD-41FB17AB94FA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" name="Google Shape;116;p1">
            <a:extLst>
              <a:ext uri="{FF2B5EF4-FFF2-40B4-BE49-F238E27FC236}">
                <a16:creationId xmlns:a16="http://schemas.microsoft.com/office/drawing/2014/main" id="{E7F63310-11AB-2FEC-9E1D-512A93797CC9}"/>
              </a:ext>
            </a:extLst>
          </p:cNvPr>
          <p:cNvSpPr txBox="1"/>
          <p:nvPr/>
        </p:nvSpPr>
        <p:spPr>
          <a:xfrm rot="183715">
            <a:off x="242874" y="423077"/>
            <a:ext cx="1140128" cy="30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27;p1">
            <a:extLst>
              <a:ext uri="{FF2B5EF4-FFF2-40B4-BE49-F238E27FC236}">
                <a16:creationId xmlns:a16="http://schemas.microsoft.com/office/drawing/2014/main" id="{836E7256-64F5-30A7-6A9D-E90C48302BBA}"/>
              </a:ext>
            </a:extLst>
          </p:cNvPr>
          <p:cNvSpPr/>
          <p:nvPr/>
        </p:nvSpPr>
        <p:spPr>
          <a:xfrm>
            <a:off x="623143" y="4026892"/>
            <a:ext cx="145500" cy="12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128;p1">
            <a:extLst>
              <a:ext uri="{FF2B5EF4-FFF2-40B4-BE49-F238E27FC236}">
                <a16:creationId xmlns:a16="http://schemas.microsoft.com/office/drawing/2014/main" id="{7CDA7760-C9CA-1665-8FAD-3BB25F3566AE}"/>
              </a:ext>
            </a:extLst>
          </p:cNvPr>
          <p:cNvCxnSpPr>
            <a:cxnSpLocks/>
          </p:cNvCxnSpPr>
          <p:nvPr/>
        </p:nvCxnSpPr>
        <p:spPr>
          <a:xfrm>
            <a:off x="695893" y="4149617"/>
            <a:ext cx="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129;p1">
            <a:extLst>
              <a:ext uri="{FF2B5EF4-FFF2-40B4-BE49-F238E27FC236}">
                <a16:creationId xmlns:a16="http://schemas.microsoft.com/office/drawing/2014/main" id="{75469D6C-FAAB-5ECD-0670-DDE084831266}"/>
              </a:ext>
            </a:extLst>
          </p:cNvPr>
          <p:cNvCxnSpPr>
            <a:cxnSpLocks/>
          </p:cNvCxnSpPr>
          <p:nvPr/>
        </p:nvCxnSpPr>
        <p:spPr>
          <a:xfrm flipH="1">
            <a:off x="623143" y="4414804"/>
            <a:ext cx="666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30;p1">
            <a:extLst>
              <a:ext uri="{FF2B5EF4-FFF2-40B4-BE49-F238E27FC236}">
                <a16:creationId xmlns:a16="http://schemas.microsoft.com/office/drawing/2014/main" id="{4AB11567-6AD1-F6EA-33B3-905A0D6732FF}"/>
              </a:ext>
            </a:extLst>
          </p:cNvPr>
          <p:cNvCxnSpPr>
            <a:cxnSpLocks/>
          </p:cNvCxnSpPr>
          <p:nvPr/>
        </p:nvCxnSpPr>
        <p:spPr>
          <a:xfrm>
            <a:off x="695893" y="4414817"/>
            <a:ext cx="60750" cy="710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131;p1">
            <a:extLst>
              <a:ext uri="{FF2B5EF4-FFF2-40B4-BE49-F238E27FC236}">
                <a16:creationId xmlns:a16="http://schemas.microsoft.com/office/drawing/2014/main" id="{822E8AB2-A727-9F55-37F0-6AC541FDD1C4}"/>
              </a:ext>
            </a:extLst>
          </p:cNvPr>
          <p:cNvCxnSpPr>
            <a:cxnSpLocks/>
          </p:cNvCxnSpPr>
          <p:nvPr/>
        </p:nvCxnSpPr>
        <p:spPr>
          <a:xfrm flipV="1">
            <a:off x="678493" y="4277854"/>
            <a:ext cx="156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132;p1">
            <a:extLst>
              <a:ext uri="{FF2B5EF4-FFF2-40B4-BE49-F238E27FC236}">
                <a16:creationId xmlns:a16="http://schemas.microsoft.com/office/drawing/2014/main" id="{D9579C1E-EED4-2035-07C2-67A6B8F0FE90}"/>
              </a:ext>
            </a:extLst>
          </p:cNvPr>
          <p:cNvCxnSpPr>
            <a:cxnSpLocks/>
          </p:cNvCxnSpPr>
          <p:nvPr/>
        </p:nvCxnSpPr>
        <p:spPr>
          <a:xfrm flipH="1" flipV="1">
            <a:off x="582343" y="4279804"/>
            <a:ext cx="1482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133;p1">
            <a:extLst>
              <a:ext uri="{FF2B5EF4-FFF2-40B4-BE49-F238E27FC236}">
                <a16:creationId xmlns:a16="http://schemas.microsoft.com/office/drawing/2014/main" id="{0587C62E-6502-9518-073F-C5AEDA54EEC0}"/>
              </a:ext>
            </a:extLst>
          </p:cNvPr>
          <p:cNvSpPr txBox="1"/>
          <p:nvPr/>
        </p:nvSpPr>
        <p:spPr>
          <a:xfrm>
            <a:off x="338851" y="4514024"/>
            <a:ext cx="758400" cy="338700"/>
          </a:xfrm>
          <a:prstGeom prst="rect">
            <a:avLst/>
          </a:prstGeom>
          <a:noFill/>
          <a:ln w="6350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34;p1">
            <a:extLst>
              <a:ext uri="{FF2B5EF4-FFF2-40B4-BE49-F238E27FC236}">
                <a16:creationId xmlns:a16="http://schemas.microsoft.com/office/drawing/2014/main" id="{E5CE73C8-E2C3-B0E0-2A7E-30D0ADF19D26}"/>
              </a:ext>
            </a:extLst>
          </p:cNvPr>
          <p:cNvSpPr/>
          <p:nvPr/>
        </p:nvSpPr>
        <p:spPr>
          <a:xfrm>
            <a:off x="8556389" y="1211272"/>
            <a:ext cx="145500" cy="12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135;p1">
            <a:extLst>
              <a:ext uri="{FF2B5EF4-FFF2-40B4-BE49-F238E27FC236}">
                <a16:creationId xmlns:a16="http://schemas.microsoft.com/office/drawing/2014/main" id="{C84EE033-6DF5-A6D4-9858-48F0EDEFB599}"/>
              </a:ext>
            </a:extLst>
          </p:cNvPr>
          <p:cNvCxnSpPr/>
          <p:nvPr/>
        </p:nvCxnSpPr>
        <p:spPr>
          <a:xfrm>
            <a:off x="8629139" y="1327822"/>
            <a:ext cx="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136;p1">
            <a:extLst>
              <a:ext uri="{FF2B5EF4-FFF2-40B4-BE49-F238E27FC236}">
                <a16:creationId xmlns:a16="http://schemas.microsoft.com/office/drawing/2014/main" id="{8E5F9B86-AA35-A7B7-BC33-A9C7B849C1B6}"/>
              </a:ext>
            </a:extLst>
          </p:cNvPr>
          <p:cNvCxnSpPr/>
          <p:nvPr/>
        </p:nvCxnSpPr>
        <p:spPr>
          <a:xfrm>
            <a:off x="8629139" y="1586872"/>
            <a:ext cx="54600" cy="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37;p1">
            <a:extLst>
              <a:ext uri="{FF2B5EF4-FFF2-40B4-BE49-F238E27FC236}">
                <a16:creationId xmlns:a16="http://schemas.microsoft.com/office/drawing/2014/main" id="{4C94C8A6-CEDE-4762-08F1-95620DD4BFB9}"/>
              </a:ext>
            </a:extLst>
          </p:cNvPr>
          <p:cNvCxnSpPr/>
          <p:nvPr/>
        </p:nvCxnSpPr>
        <p:spPr>
          <a:xfrm flipH="1">
            <a:off x="8548014" y="1586884"/>
            <a:ext cx="666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38;p1">
            <a:extLst>
              <a:ext uri="{FF2B5EF4-FFF2-40B4-BE49-F238E27FC236}">
                <a16:creationId xmlns:a16="http://schemas.microsoft.com/office/drawing/2014/main" id="{B5C63C02-210D-60AA-4736-5E71B9430BE7}"/>
              </a:ext>
            </a:extLst>
          </p:cNvPr>
          <p:cNvCxnSpPr/>
          <p:nvPr/>
        </p:nvCxnSpPr>
        <p:spPr>
          <a:xfrm rot="10800000" flipH="1">
            <a:off x="8629139" y="1456084"/>
            <a:ext cx="156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39;p1">
            <a:extLst>
              <a:ext uri="{FF2B5EF4-FFF2-40B4-BE49-F238E27FC236}">
                <a16:creationId xmlns:a16="http://schemas.microsoft.com/office/drawing/2014/main" id="{5C647A2B-1EF4-BC2D-9B27-21132469E6A7}"/>
              </a:ext>
            </a:extLst>
          </p:cNvPr>
          <p:cNvCxnSpPr/>
          <p:nvPr/>
        </p:nvCxnSpPr>
        <p:spPr>
          <a:xfrm rot="10800000">
            <a:off x="8507214" y="1456084"/>
            <a:ext cx="1482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140;p1">
            <a:extLst>
              <a:ext uri="{FF2B5EF4-FFF2-40B4-BE49-F238E27FC236}">
                <a16:creationId xmlns:a16="http://schemas.microsoft.com/office/drawing/2014/main" id="{8330CAD8-BA2F-DBA0-3A11-EECD037EDA72}"/>
              </a:ext>
            </a:extLst>
          </p:cNvPr>
          <p:cNvSpPr txBox="1"/>
          <p:nvPr/>
        </p:nvSpPr>
        <p:spPr>
          <a:xfrm>
            <a:off x="8375092" y="1582997"/>
            <a:ext cx="94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Service Provider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89;p1">
            <a:extLst>
              <a:ext uri="{FF2B5EF4-FFF2-40B4-BE49-F238E27FC236}">
                <a16:creationId xmlns:a16="http://schemas.microsoft.com/office/drawing/2014/main" id="{34F7BED0-C5F9-F9CA-C69E-BF380FDE54A5}"/>
              </a:ext>
            </a:extLst>
          </p:cNvPr>
          <p:cNvCxnSpPr>
            <a:cxnSpLocks/>
          </p:cNvCxnSpPr>
          <p:nvPr/>
        </p:nvCxnSpPr>
        <p:spPr>
          <a:xfrm flipV="1">
            <a:off x="810435" y="2036530"/>
            <a:ext cx="10985" cy="18968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" name="Google Shape;88;p1">
            <a:extLst>
              <a:ext uri="{FF2B5EF4-FFF2-40B4-BE49-F238E27FC236}">
                <a16:creationId xmlns:a16="http://schemas.microsoft.com/office/drawing/2014/main" id="{EAB92A85-D44B-F9DE-44D3-CDB7DAE421ED}"/>
              </a:ext>
            </a:extLst>
          </p:cNvPr>
          <p:cNvCxnSpPr>
            <a:cxnSpLocks/>
          </p:cNvCxnSpPr>
          <p:nvPr/>
        </p:nvCxnSpPr>
        <p:spPr>
          <a:xfrm>
            <a:off x="581833" y="2048031"/>
            <a:ext cx="2199" cy="18916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" name="Google Shape;94;p1">
            <a:extLst>
              <a:ext uri="{FF2B5EF4-FFF2-40B4-BE49-F238E27FC236}">
                <a16:creationId xmlns:a16="http://schemas.microsoft.com/office/drawing/2014/main" id="{E318B6D1-823D-50F5-50AD-EF055C898F40}"/>
              </a:ext>
            </a:extLst>
          </p:cNvPr>
          <p:cNvSpPr txBox="1"/>
          <p:nvPr/>
        </p:nvSpPr>
        <p:spPr>
          <a:xfrm rot="16200000">
            <a:off x="-351660" y="2831336"/>
            <a:ext cx="1530657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to more Ads</a:t>
            </a:r>
          </a:p>
        </p:txBody>
      </p:sp>
      <p:grpSp>
        <p:nvGrpSpPr>
          <p:cNvPr id="81" name="Google Shape;95;p1">
            <a:extLst>
              <a:ext uri="{FF2B5EF4-FFF2-40B4-BE49-F238E27FC236}">
                <a16:creationId xmlns:a16="http://schemas.microsoft.com/office/drawing/2014/main" id="{54BF1C25-63D3-456B-56AC-14420DB64174}"/>
              </a:ext>
            </a:extLst>
          </p:cNvPr>
          <p:cNvGrpSpPr/>
          <p:nvPr/>
        </p:nvGrpSpPr>
        <p:grpSpPr>
          <a:xfrm>
            <a:off x="3781574" y="3538198"/>
            <a:ext cx="1844789" cy="956412"/>
            <a:chOff x="2736650" y="3161425"/>
            <a:chExt cx="1911550" cy="1017725"/>
          </a:xfrm>
        </p:grpSpPr>
        <p:sp>
          <p:nvSpPr>
            <p:cNvPr id="82" name="Google Shape;96;p1">
              <a:extLst>
                <a:ext uri="{FF2B5EF4-FFF2-40B4-BE49-F238E27FC236}">
                  <a16:creationId xmlns:a16="http://schemas.microsoft.com/office/drawing/2014/main" id="{8C46CAC5-4F03-D76E-33C8-61012E99AE4C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97;p1">
              <a:extLst>
                <a:ext uri="{FF2B5EF4-FFF2-40B4-BE49-F238E27FC236}">
                  <a16:creationId xmlns:a16="http://schemas.microsoft.com/office/drawing/2014/main" id="{72BBF94C-0829-564C-8F5F-E83E5B192D98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03.02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98;p1">
              <a:extLst>
                <a:ext uri="{FF2B5EF4-FFF2-40B4-BE49-F238E27FC236}">
                  <a16:creationId xmlns:a16="http://schemas.microsoft.com/office/drawing/2014/main" id="{A80F0D9F-5371-A6A9-0186-88CFC09BAAA7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Manage Payment Methods</a:t>
              </a:r>
              <a:endParaRPr lang="en-US" sz="11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" name="Google Shape;99;p1">
              <a:extLst>
                <a:ext uri="{FF2B5EF4-FFF2-40B4-BE49-F238E27FC236}">
                  <a16:creationId xmlns:a16="http://schemas.microsoft.com/office/drawing/2014/main" id="{74B04D1E-89B7-4E96-325D-E75A058C2751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" name="Google Shape;110;p1">
            <a:extLst>
              <a:ext uri="{FF2B5EF4-FFF2-40B4-BE49-F238E27FC236}">
                <a16:creationId xmlns:a16="http://schemas.microsoft.com/office/drawing/2014/main" id="{A0A952AF-63E5-FEF9-7942-8B9128C29591}"/>
              </a:ext>
            </a:extLst>
          </p:cNvPr>
          <p:cNvGrpSpPr/>
          <p:nvPr/>
        </p:nvGrpSpPr>
        <p:grpSpPr>
          <a:xfrm>
            <a:off x="312784" y="1134537"/>
            <a:ext cx="1834993" cy="907959"/>
            <a:chOff x="2736650" y="3161425"/>
            <a:chExt cx="1911550" cy="1017725"/>
          </a:xfrm>
        </p:grpSpPr>
        <p:sp>
          <p:nvSpPr>
            <p:cNvPr id="3" name="Google Shape;111;p1">
              <a:extLst>
                <a:ext uri="{FF2B5EF4-FFF2-40B4-BE49-F238E27FC236}">
                  <a16:creationId xmlns:a16="http://schemas.microsoft.com/office/drawing/2014/main" id="{EDC6AC04-1CA8-EE0F-D204-BD70043E2E3D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2;p1">
              <a:extLst>
                <a:ext uri="{FF2B5EF4-FFF2-40B4-BE49-F238E27FC236}">
                  <a16:creationId xmlns:a16="http://schemas.microsoft.com/office/drawing/2014/main" id="{329262ED-B75B-6664-5F73-D345DC72DAC5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04.01 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3;p1">
              <a:extLst>
                <a:ext uri="{FF2B5EF4-FFF2-40B4-BE49-F238E27FC236}">
                  <a16:creationId xmlns:a16="http://schemas.microsoft.com/office/drawing/2014/main" id="{E2C97A91-954C-B06F-6C79-0A6EEC101773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5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Post </a:t>
              </a:r>
              <a:r>
                <a:rPr lang="en-US" sz="1150" dirty="0">
                  <a:solidFill>
                    <a:schemeClr val="dk1"/>
                  </a:solidFill>
                </a:rPr>
                <a:t>m</a:t>
              </a:r>
              <a:r>
                <a:rPr lang="en-US" sz="115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ore ads by Premium users</a:t>
              </a:r>
            </a:p>
          </p:txBody>
        </p:sp>
        <p:cxnSp>
          <p:nvCxnSpPr>
            <p:cNvPr id="19" name="Google Shape;114;p1">
              <a:extLst>
                <a:ext uri="{FF2B5EF4-FFF2-40B4-BE49-F238E27FC236}">
                  <a16:creationId xmlns:a16="http://schemas.microsoft.com/office/drawing/2014/main" id="{20FD0FA8-7866-3987-5FA8-EC78C58A5A6A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7" name="Google Shape;88;p1">
            <a:extLst>
              <a:ext uri="{FF2B5EF4-FFF2-40B4-BE49-F238E27FC236}">
                <a16:creationId xmlns:a16="http://schemas.microsoft.com/office/drawing/2014/main" id="{C78E103C-A1A5-7DA0-7597-F7A4A29B6638}"/>
              </a:ext>
            </a:extLst>
          </p:cNvPr>
          <p:cNvCxnSpPr>
            <a:cxnSpLocks/>
          </p:cNvCxnSpPr>
          <p:nvPr/>
        </p:nvCxnSpPr>
        <p:spPr>
          <a:xfrm flipV="1">
            <a:off x="8596652" y="2991434"/>
            <a:ext cx="0" cy="10070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94;p1">
            <a:extLst>
              <a:ext uri="{FF2B5EF4-FFF2-40B4-BE49-F238E27FC236}">
                <a16:creationId xmlns:a16="http://schemas.microsoft.com/office/drawing/2014/main" id="{E0375B3C-45DE-BBF5-54D5-0532A018CD26}"/>
              </a:ext>
            </a:extLst>
          </p:cNvPr>
          <p:cNvSpPr txBox="1"/>
          <p:nvPr/>
        </p:nvSpPr>
        <p:spPr>
          <a:xfrm rot="5400000">
            <a:off x="387168" y="2836274"/>
            <a:ext cx="1152827" cy="32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 Premium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88;p1">
            <a:extLst>
              <a:ext uri="{FF2B5EF4-FFF2-40B4-BE49-F238E27FC236}">
                <a16:creationId xmlns:a16="http://schemas.microsoft.com/office/drawing/2014/main" id="{4BCDB9F5-BC9B-12EF-084C-5780EC2D60BC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1097251" y="4653376"/>
            <a:ext cx="6069787" cy="299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6" name="Google Shape;94;p1">
            <a:extLst>
              <a:ext uri="{FF2B5EF4-FFF2-40B4-BE49-F238E27FC236}">
                <a16:creationId xmlns:a16="http://schemas.microsoft.com/office/drawing/2014/main" id="{4C60EBFB-0592-087A-2713-DBE0FC2E4B97}"/>
              </a:ext>
            </a:extLst>
          </p:cNvPr>
          <p:cNvSpPr txBox="1"/>
          <p:nvPr/>
        </p:nvSpPr>
        <p:spPr>
          <a:xfrm>
            <a:off x="2232846" y="1337974"/>
            <a:ext cx="1466019" cy="26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Subscription Data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94;p1">
            <a:extLst>
              <a:ext uri="{FF2B5EF4-FFF2-40B4-BE49-F238E27FC236}">
                <a16:creationId xmlns:a16="http://schemas.microsoft.com/office/drawing/2014/main" id="{4D415B8F-9878-0C2C-6CAB-FD1A58795D41}"/>
              </a:ext>
            </a:extLst>
          </p:cNvPr>
          <p:cNvSpPr txBox="1"/>
          <p:nvPr/>
        </p:nvSpPr>
        <p:spPr>
          <a:xfrm rot="5400000">
            <a:off x="4385370" y="3185330"/>
            <a:ext cx="871592" cy="29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Payments Data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88;p1">
            <a:extLst>
              <a:ext uri="{FF2B5EF4-FFF2-40B4-BE49-F238E27FC236}">
                <a16:creationId xmlns:a16="http://schemas.microsoft.com/office/drawing/2014/main" id="{17720B7D-735F-29D4-0C54-AA6F2BF7774D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8642550" y="2056064"/>
            <a:ext cx="0" cy="6624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0" name="Google Shape;94;p1">
            <a:extLst>
              <a:ext uri="{FF2B5EF4-FFF2-40B4-BE49-F238E27FC236}">
                <a16:creationId xmlns:a16="http://schemas.microsoft.com/office/drawing/2014/main" id="{78E46DE8-5FAF-CBA1-549F-AF506D5E2BF4}"/>
              </a:ext>
            </a:extLst>
          </p:cNvPr>
          <p:cNvSpPr txBox="1"/>
          <p:nvPr/>
        </p:nvSpPr>
        <p:spPr>
          <a:xfrm>
            <a:off x="4287141" y="4605079"/>
            <a:ext cx="1609843" cy="4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Product Preferences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94;p1">
            <a:extLst>
              <a:ext uri="{FF2B5EF4-FFF2-40B4-BE49-F238E27FC236}">
                <a16:creationId xmlns:a16="http://schemas.microsoft.com/office/drawing/2014/main" id="{00FFF812-E2E6-EF74-1E9F-90E25BEA7899}"/>
              </a:ext>
            </a:extLst>
          </p:cNvPr>
          <p:cNvSpPr txBox="1"/>
          <p:nvPr/>
        </p:nvSpPr>
        <p:spPr>
          <a:xfrm rot="5400000">
            <a:off x="8289011" y="3474609"/>
            <a:ext cx="1170685" cy="12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Transactions Data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5;p1">
            <a:extLst>
              <a:ext uri="{FF2B5EF4-FFF2-40B4-BE49-F238E27FC236}">
                <a16:creationId xmlns:a16="http://schemas.microsoft.com/office/drawing/2014/main" id="{D256D3D6-7645-14CE-6EE4-9DDB54E59F0F}"/>
              </a:ext>
            </a:extLst>
          </p:cNvPr>
          <p:cNvSpPr txBox="1"/>
          <p:nvPr/>
        </p:nvSpPr>
        <p:spPr>
          <a:xfrm>
            <a:off x="2866142" y="1779474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88;p1">
            <a:extLst>
              <a:ext uri="{FF2B5EF4-FFF2-40B4-BE49-F238E27FC236}">
                <a16:creationId xmlns:a16="http://schemas.microsoft.com/office/drawing/2014/main" id="{19F8AA41-A6CE-1EDB-AED4-CF135F5BFA2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147777" y="1610230"/>
            <a:ext cx="1403757" cy="87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" name="Google Shape;208;g12302c550c0_0_309">
            <a:extLst>
              <a:ext uri="{FF2B5EF4-FFF2-40B4-BE49-F238E27FC236}">
                <a16:creationId xmlns:a16="http://schemas.microsoft.com/office/drawing/2014/main" id="{A936E553-9B10-9B08-E293-747E25BA88E9}"/>
              </a:ext>
            </a:extLst>
          </p:cNvPr>
          <p:cNvCxnSpPr/>
          <p:nvPr/>
        </p:nvCxnSpPr>
        <p:spPr>
          <a:xfrm>
            <a:off x="2031959" y="4174738"/>
            <a:ext cx="978600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209;g12302c550c0_0_309">
            <a:extLst>
              <a:ext uri="{FF2B5EF4-FFF2-40B4-BE49-F238E27FC236}">
                <a16:creationId xmlns:a16="http://schemas.microsoft.com/office/drawing/2014/main" id="{E288A289-E3F0-B6E6-5706-E8425261F897}"/>
              </a:ext>
            </a:extLst>
          </p:cNvPr>
          <p:cNvCxnSpPr/>
          <p:nvPr/>
        </p:nvCxnSpPr>
        <p:spPr>
          <a:xfrm>
            <a:off x="2033142" y="3866266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210;g12302c550c0_0_309">
            <a:extLst>
              <a:ext uri="{FF2B5EF4-FFF2-40B4-BE49-F238E27FC236}">
                <a16:creationId xmlns:a16="http://schemas.microsoft.com/office/drawing/2014/main" id="{203881B9-C582-8E57-301B-6702E4FE4672}"/>
              </a:ext>
            </a:extLst>
          </p:cNvPr>
          <p:cNvCxnSpPr/>
          <p:nvPr/>
        </p:nvCxnSpPr>
        <p:spPr>
          <a:xfrm>
            <a:off x="2173843" y="3866266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211;g12302c550c0_0_309">
            <a:extLst>
              <a:ext uri="{FF2B5EF4-FFF2-40B4-BE49-F238E27FC236}">
                <a16:creationId xmlns:a16="http://schemas.microsoft.com/office/drawing/2014/main" id="{326C636C-3FEE-E9B6-DADE-EE31BB95ED47}"/>
              </a:ext>
            </a:extLst>
          </p:cNvPr>
          <p:cNvCxnSpPr/>
          <p:nvPr/>
        </p:nvCxnSpPr>
        <p:spPr>
          <a:xfrm>
            <a:off x="2024129" y="3871014"/>
            <a:ext cx="978600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212;g12302c550c0_0_309">
            <a:extLst>
              <a:ext uri="{FF2B5EF4-FFF2-40B4-BE49-F238E27FC236}">
                <a16:creationId xmlns:a16="http://schemas.microsoft.com/office/drawing/2014/main" id="{3F7A3F07-5683-A8B9-6DB1-9C06028C1CC9}"/>
              </a:ext>
            </a:extLst>
          </p:cNvPr>
          <p:cNvSpPr txBox="1"/>
          <p:nvPr/>
        </p:nvSpPr>
        <p:spPr>
          <a:xfrm>
            <a:off x="2133333" y="3932830"/>
            <a:ext cx="91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88;p1">
            <a:extLst>
              <a:ext uri="{FF2B5EF4-FFF2-40B4-BE49-F238E27FC236}">
                <a16:creationId xmlns:a16="http://schemas.microsoft.com/office/drawing/2014/main" id="{A5EBE7BF-52D4-2CF7-924B-7CB544D06628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1097251" y="4048531"/>
            <a:ext cx="945682" cy="6348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Google Shape;94;p1">
            <a:extLst>
              <a:ext uri="{FF2B5EF4-FFF2-40B4-BE49-F238E27FC236}">
                <a16:creationId xmlns:a16="http://schemas.microsoft.com/office/drawing/2014/main" id="{482EAC16-ACBF-14BB-02F9-8B20B3B624D8}"/>
              </a:ext>
            </a:extLst>
          </p:cNvPr>
          <p:cNvSpPr txBox="1"/>
          <p:nvPr/>
        </p:nvSpPr>
        <p:spPr>
          <a:xfrm>
            <a:off x="3057375" y="3772199"/>
            <a:ext cx="1034422" cy="45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Payment Request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88;p1">
            <a:extLst>
              <a:ext uri="{FF2B5EF4-FFF2-40B4-BE49-F238E27FC236}">
                <a16:creationId xmlns:a16="http://schemas.microsoft.com/office/drawing/2014/main" id="{725D5923-357D-C805-1C96-F612ACBA1E51}"/>
              </a:ext>
            </a:extLst>
          </p:cNvPr>
          <p:cNvCxnSpPr>
            <a:cxnSpLocks/>
            <a:stCxn id="61" idx="3"/>
            <a:endCxn id="84" idx="1"/>
          </p:cNvCxnSpPr>
          <p:nvPr/>
        </p:nvCxnSpPr>
        <p:spPr>
          <a:xfrm flipV="1">
            <a:off x="3048933" y="4048532"/>
            <a:ext cx="742437" cy="74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88;p1">
            <a:extLst>
              <a:ext uri="{FF2B5EF4-FFF2-40B4-BE49-F238E27FC236}">
                <a16:creationId xmlns:a16="http://schemas.microsoft.com/office/drawing/2014/main" id="{FC198226-8972-D79A-ED28-8F373F7A9E5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584984" y="2889150"/>
            <a:ext cx="1" cy="6849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" name="Google Shape;94;p1">
            <a:extLst>
              <a:ext uri="{FF2B5EF4-FFF2-40B4-BE49-F238E27FC236}">
                <a16:creationId xmlns:a16="http://schemas.microsoft.com/office/drawing/2014/main" id="{F2F97DF7-47FD-FBD1-72F0-B3433DFDD20E}"/>
              </a:ext>
            </a:extLst>
          </p:cNvPr>
          <p:cNvSpPr txBox="1"/>
          <p:nvPr/>
        </p:nvSpPr>
        <p:spPr>
          <a:xfrm rot="19522742">
            <a:off x="1256492" y="4148160"/>
            <a:ext cx="1152827" cy="32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208;g12302c550c0_0_309">
            <a:extLst>
              <a:ext uri="{FF2B5EF4-FFF2-40B4-BE49-F238E27FC236}">
                <a16:creationId xmlns:a16="http://schemas.microsoft.com/office/drawing/2014/main" id="{033BCF98-A3F7-58E8-0346-80DEDD5FBE71}"/>
              </a:ext>
            </a:extLst>
          </p:cNvPr>
          <p:cNvCxnSpPr/>
          <p:nvPr/>
        </p:nvCxnSpPr>
        <p:spPr>
          <a:xfrm>
            <a:off x="8083376" y="2960436"/>
            <a:ext cx="978600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209;g12302c550c0_0_309">
            <a:extLst>
              <a:ext uri="{FF2B5EF4-FFF2-40B4-BE49-F238E27FC236}">
                <a16:creationId xmlns:a16="http://schemas.microsoft.com/office/drawing/2014/main" id="{07E8B997-DB7C-3544-F4D8-6C37018395E7}"/>
              </a:ext>
            </a:extLst>
          </p:cNvPr>
          <p:cNvCxnSpPr/>
          <p:nvPr/>
        </p:nvCxnSpPr>
        <p:spPr>
          <a:xfrm>
            <a:off x="8084559" y="2651964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210;g12302c550c0_0_309">
            <a:extLst>
              <a:ext uri="{FF2B5EF4-FFF2-40B4-BE49-F238E27FC236}">
                <a16:creationId xmlns:a16="http://schemas.microsoft.com/office/drawing/2014/main" id="{CF599AAE-E6DD-67A7-B087-252753E10A8E}"/>
              </a:ext>
            </a:extLst>
          </p:cNvPr>
          <p:cNvCxnSpPr/>
          <p:nvPr/>
        </p:nvCxnSpPr>
        <p:spPr>
          <a:xfrm>
            <a:off x="8225260" y="2651964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" name="Google Shape;211;g12302c550c0_0_309">
            <a:extLst>
              <a:ext uri="{FF2B5EF4-FFF2-40B4-BE49-F238E27FC236}">
                <a16:creationId xmlns:a16="http://schemas.microsoft.com/office/drawing/2014/main" id="{3657CD3C-7C5E-BD40-03A7-0248F6569B92}"/>
              </a:ext>
            </a:extLst>
          </p:cNvPr>
          <p:cNvCxnSpPr/>
          <p:nvPr/>
        </p:nvCxnSpPr>
        <p:spPr>
          <a:xfrm>
            <a:off x="8075546" y="2656712"/>
            <a:ext cx="978600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212;g12302c550c0_0_309">
            <a:extLst>
              <a:ext uri="{FF2B5EF4-FFF2-40B4-BE49-F238E27FC236}">
                <a16:creationId xmlns:a16="http://schemas.microsoft.com/office/drawing/2014/main" id="{85EB09F2-1016-F698-4B61-991463A26535}"/>
              </a:ext>
            </a:extLst>
          </p:cNvPr>
          <p:cNvSpPr txBox="1"/>
          <p:nvPr/>
        </p:nvSpPr>
        <p:spPr>
          <a:xfrm>
            <a:off x="8184750" y="2718528"/>
            <a:ext cx="91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208;g12302c550c0_0_309">
            <a:extLst>
              <a:ext uri="{FF2B5EF4-FFF2-40B4-BE49-F238E27FC236}">
                <a16:creationId xmlns:a16="http://schemas.microsoft.com/office/drawing/2014/main" id="{4EE63F32-C402-9EA6-7C3D-220DC2C5DD9E}"/>
              </a:ext>
            </a:extLst>
          </p:cNvPr>
          <p:cNvCxnSpPr/>
          <p:nvPr/>
        </p:nvCxnSpPr>
        <p:spPr>
          <a:xfrm>
            <a:off x="6309311" y="2553533"/>
            <a:ext cx="978600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209;g12302c550c0_0_309">
            <a:extLst>
              <a:ext uri="{FF2B5EF4-FFF2-40B4-BE49-F238E27FC236}">
                <a16:creationId xmlns:a16="http://schemas.microsoft.com/office/drawing/2014/main" id="{9DE745E3-CD30-7BB8-4156-4CACFBC811D7}"/>
              </a:ext>
            </a:extLst>
          </p:cNvPr>
          <p:cNvCxnSpPr/>
          <p:nvPr/>
        </p:nvCxnSpPr>
        <p:spPr>
          <a:xfrm>
            <a:off x="6310494" y="2245061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210;g12302c550c0_0_309">
            <a:extLst>
              <a:ext uri="{FF2B5EF4-FFF2-40B4-BE49-F238E27FC236}">
                <a16:creationId xmlns:a16="http://schemas.microsoft.com/office/drawing/2014/main" id="{393D33E8-4617-15C6-0B97-22D2F1A46F13}"/>
              </a:ext>
            </a:extLst>
          </p:cNvPr>
          <p:cNvCxnSpPr/>
          <p:nvPr/>
        </p:nvCxnSpPr>
        <p:spPr>
          <a:xfrm>
            <a:off x="6451195" y="2245061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211;g12302c550c0_0_309">
            <a:extLst>
              <a:ext uri="{FF2B5EF4-FFF2-40B4-BE49-F238E27FC236}">
                <a16:creationId xmlns:a16="http://schemas.microsoft.com/office/drawing/2014/main" id="{43EDC526-CFF3-D6A4-00BF-9B44AC82C264}"/>
              </a:ext>
            </a:extLst>
          </p:cNvPr>
          <p:cNvCxnSpPr/>
          <p:nvPr/>
        </p:nvCxnSpPr>
        <p:spPr>
          <a:xfrm>
            <a:off x="6301481" y="2249809"/>
            <a:ext cx="978600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212;g12302c550c0_0_309">
            <a:extLst>
              <a:ext uri="{FF2B5EF4-FFF2-40B4-BE49-F238E27FC236}">
                <a16:creationId xmlns:a16="http://schemas.microsoft.com/office/drawing/2014/main" id="{95B105D0-C485-9841-B6F8-A841BB38C560}"/>
              </a:ext>
            </a:extLst>
          </p:cNvPr>
          <p:cNvSpPr txBox="1"/>
          <p:nvPr/>
        </p:nvSpPr>
        <p:spPr>
          <a:xfrm>
            <a:off x="6410685" y="2311625"/>
            <a:ext cx="91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120;p1">
            <a:extLst>
              <a:ext uri="{FF2B5EF4-FFF2-40B4-BE49-F238E27FC236}">
                <a16:creationId xmlns:a16="http://schemas.microsoft.com/office/drawing/2014/main" id="{A86C85DF-9614-93DE-F23A-EA830931ED0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5543599" y="2425667"/>
            <a:ext cx="7647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20;p1">
            <a:extLst>
              <a:ext uri="{FF2B5EF4-FFF2-40B4-BE49-F238E27FC236}">
                <a16:creationId xmlns:a16="http://schemas.microsoft.com/office/drawing/2014/main" id="{25B7A83D-42F8-11E7-388A-7FF2D7140F3F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4568508" y="1609108"/>
            <a:ext cx="3821218" cy="442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94;p1">
            <a:extLst>
              <a:ext uri="{FF2B5EF4-FFF2-40B4-BE49-F238E27FC236}">
                <a16:creationId xmlns:a16="http://schemas.microsoft.com/office/drawing/2014/main" id="{EFEB654E-1CC4-4667-B4D1-08F8AB597263}"/>
              </a:ext>
            </a:extLst>
          </p:cNvPr>
          <p:cNvSpPr txBox="1"/>
          <p:nvPr/>
        </p:nvSpPr>
        <p:spPr>
          <a:xfrm>
            <a:off x="5404223" y="1332245"/>
            <a:ext cx="1125841" cy="372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94;p1">
            <a:extLst>
              <a:ext uri="{FF2B5EF4-FFF2-40B4-BE49-F238E27FC236}">
                <a16:creationId xmlns:a16="http://schemas.microsoft.com/office/drawing/2014/main" id="{4F36026B-F391-A9CE-F352-D96A6A19F8BC}"/>
              </a:ext>
            </a:extLst>
          </p:cNvPr>
          <p:cNvSpPr txBox="1"/>
          <p:nvPr/>
        </p:nvSpPr>
        <p:spPr>
          <a:xfrm>
            <a:off x="5569682" y="2192345"/>
            <a:ext cx="790908" cy="372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Security Log Data 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08;g12302c550c0_0_309">
            <a:extLst>
              <a:ext uri="{FF2B5EF4-FFF2-40B4-BE49-F238E27FC236}">
                <a16:creationId xmlns:a16="http://schemas.microsoft.com/office/drawing/2014/main" id="{A033D72F-318A-7742-EF19-1A0B57E6113B}"/>
              </a:ext>
            </a:extLst>
          </p:cNvPr>
          <p:cNvCxnSpPr/>
          <p:nvPr/>
        </p:nvCxnSpPr>
        <p:spPr>
          <a:xfrm>
            <a:off x="3551534" y="1727925"/>
            <a:ext cx="978600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09;g12302c550c0_0_309">
            <a:extLst>
              <a:ext uri="{FF2B5EF4-FFF2-40B4-BE49-F238E27FC236}">
                <a16:creationId xmlns:a16="http://schemas.microsoft.com/office/drawing/2014/main" id="{4EA1F15C-C5F2-3974-E892-DB2413ECB040}"/>
              </a:ext>
            </a:extLst>
          </p:cNvPr>
          <p:cNvCxnSpPr/>
          <p:nvPr/>
        </p:nvCxnSpPr>
        <p:spPr>
          <a:xfrm>
            <a:off x="3552717" y="1419453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10;g12302c550c0_0_309">
            <a:extLst>
              <a:ext uri="{FF2B5EF4-FFF2-40B4-BE49-F238E27FC236}">
                <a16:creationId xmlns:a16="http://schemas.microsoft.com/office/drawing/2014/main" id="{8A9F73C4-BACC-FB92-2321-F75DEF286CF4}"/>
              </a:ext>
            </a:extLst>
          </p:cNvPr>
          <p:cNvCxnSpPr/>
          <p:nvPr/>
        </p:nvCxnSpPr>
        <p:spPr>
          <a:xfrm>
            <a:off x="3693418" y="1419453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211;g12302c550c0_0_309">
            <a:extLst>
              <a:ext uri="{FF2B5EF4-FFF2-40B4-BE49-F238E27FC236}">
                <a16:creationId xmlns:a16="http://schemas.microsoft.com/office/drawing/2014/main" id="{C0863D5E-9786-B22A-1D55-7D97AC7DAA71}"/>
              </a:ext>
            </a:extLst>
          </p:cNvPr>
          <p:cNvCxnSpPr/>
          <p:nvPr/>
        </p:nvCxnSpPr>
        <p:spPr>
          <a:xfrm>
            <a:off x="3543704" y="1424201"/>
            <a:ext cx="978600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212;g12302c550c0_0_309">
            <a:extLst>
              <a:ext uri="{FF2B5EF4-FFF2-40B4-BE49-F238E27FC236}">
                <a16:creationId xmlns:a16="http://schemas.microsoft.com/office/drawing/2014/main" id="{574233DB-A2E2-B552-2724-D21110771494}"/>
              </a:ext>
            </a:extLst>
          </p:cNvPr>
          <p:cNvSpPr txBox="1"/>
          <p:nvPr/>
        </p:nvSpPr>
        <p:spPr>
          <a:xfrm>
            <a:off x="3652908" y="1486017"/>
            <a:ext cx="9156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/>
              <a:t>Subscription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88;p1">
            <a:extLst>
              <a:ext uri="{FF2B5EF4-FFF2-40B4-BE49-F238E27FC236}">
                <a16:creationId xmlns:a16="http://schemas.microsoft.com/office/drawing/2014/main" id="{BC0CBD5B-D1B3-3BA0-4B6A-AD614CA922C7}"/>
              </a:ext>
            </a:extLst>
          </p:cNvPr>
          <p:cNvCxnSpPr>
            <a:cxnSpLocks/>
          </p:cNvCxnSpPr>
          <p:nvPr/>
        </p:nvCxnSpPr>
        <p:spPr>
          <a:xfrm flipH="1">
            <a:off x="989090" y="2472391"/>
            <a:ext cx="2566930" cy="21794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Google Shape;94;p1">
            <a:extLst>
              <a:ext uri="{FF2B5EF4-FFF2-40B4-BE49-F238E27FC236}">
                <a16:creationId xmlns:a16="http://schemas.microsoft.com/office/drawing/2014/main" id="{DB1C60ED-9C2B-C802-D0EE-1A920C428615}"/>
              </a:ext>
            </a:extLst>
          </p:cNvPr>
          <p:cNvSpPr txBox="1"/>
          <p:nvPr/>
        </p:nvSpPr>
        <p:spPr>
          <a:xfrm rot="19099917">
            <a:off x="1401950" y="3224828"/>
            <a:ext cx="1903301" cy="41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Security Alerts and  Notifications</a:t>
            </a:r>
            <a:endParaRPr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77692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8081</TotalTime>
  <Words>125</Words>
  <Application>Microsoft Office PowerPoint</Application>
  <PresentationFormat>On-screen Show (16:9)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Pariva</dc:creator>
  <cp:lastModifiedBy>pariva dhir</cp:lastModifiedBy>
  <cp:revision>19</cp:revision>
  <dcterms:modified xsi:type="dcterms:W3CDTF">2024-04-10T20:02:27Z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2024-03-03T05:08:32Z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2f93c190-26ab-436c-9184-723f1ed93480</vt:lpwstr>
  </property>
  <property fmtid="{D5CDD505-2E9C-101B-9397-08002B2CF9AE}" pid="8" name="MSIP_Label_a73fd474-4f3c-44ed-88fb-5cc4bd2471bf_ContentBits">
    <vt:lpwstr>0</vt:lpwstr>
  </property>
</Properties>
</file>