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df0b2cb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3df0b2c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831175" y="1251875"/>
            <a:ext cx="17613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3247199" y="0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1500" b="1" dirty="0"/>
              <a:t>Application: Bargain Hunter</a:t>
            </a:r>
            <a:br>
              <a:rPr lang="en-GB" sz="1500" b="1" dirty="0"/>
            </a:br>
            <a:r>
              <a:rPr lang="en-GB" sz="1500" b="1" dirty="0"/>
              <a:t>Type: Application Architecture</a:t>
            </a:r>
            <a:br>
              <a:rPr lang="en-GB" sz="1500" b="1" dirty="0"/>
            </a:br>
            <a:r>
              <a:rPr lang="en-GB" sz="1500" b="1" dirty="0"/>
              <a:t>View: Logical View</a:t>
            </a:r>
            <a:br>
              <a:rPr lang="en-GB" sz="1500" b="1" dirty="0"/>
            </a:br>
            <a:r>
              <a:rPr lang="en-GB" sz="1500" b="1" dirty="0"/>
              <a:t>Style: Layered Architecture Pattern</a:t>
            </a:r>
            <a:endParaRPr dirty="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12245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 dirty="0"/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 dirty="0"/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 dirty="0"/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136" name="Google Shape;136;p25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41675" y="107132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3" name="Google Shape;143;p25"/>
          <p:cNvSpPr/>
          <p:nvPr/>
        </p:nvSpPr>
        <p:spPr>
          <a:xfrm>
            <a:off x="1341750" y="2705713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 (Web Application)</a:t>
            </a:r>
            <a:endParaRPr sz="1100" dirty="0"/>
          </a:p>
        </p:txBody>
      </p:sp>
      <p:sp>
        <p:nvSpPr>
          <p:cNvPr id="144" name="Google Shape;144;p25"/>
          <p:cNvSpPr/>
          <p:nvPr/>
        </p:nvSpPr>
        <p:spPr>
          <a:xfrm>
            <a:off x="3075085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Listing/Post Ads</a:t>
            </a:r>
            <a:endParaRPr sz="1100" dirty="0"/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6659850" y="2947875"/>
            <a:ext cx="2307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7" name="Google Shape;147;p25"/>
          <p:cNvSpPr txBox="1"/>
          <p:nvPr/>
        </p:nvSpPr>
        <p:spPr>
          <a:xfrm>
            <a:off x="208008" y="1766854"/>
            <a:ext cx="884400" cy="4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21389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208001" y="2681250"/>
            <a:ext cx="94797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Professionals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3185036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32525" y="3746672"/>
            <a:ext cx="1355030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Owners/Landlords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329" y="4263602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-165971" y="4832954"/>
            <a:ext cx="1294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Sellers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5"/>
          <p:cNvCxnSpPr>
            <a:cxnSpLocks/>
            <a:stCxn id="143" idx="1"/>
            <a:endCxn id="148" idx="3"/>
          </p:cNvCxnSpPr>
          <p:nvPr/>
        </p:nvCxnSpPr>
        <p:spPr>
          <a:xfrm flipH="1" flipV="1">
            <a:off x="694700" y="2441273"/>
            <a:ext cx="647050" cy="4757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5" name="Google Shape;155;p25"/>
          <p:cNvCxnSpPr>
            <a:cxnSpLocks/>
          </p:cNvCxnSpPr>
          <p:nvPr/>
        </p:nvCxnSpPr>
        <p:spPr>
          <a:xfrm flipV="1">
            <a:off x="694700" y="3002168"/>
            <a:ext cx="647050" cy="438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6" name="Google Shape;156;p25"/>
          <p:cNvCxnSpPr>
            <a:cxnSpLocks/>
            <a:endCxn id="143" idx="2"/>
          </p:cNvCxnSpPr>
          <p:nvPr/>
        </p:nvCxnSpPr>
        <p:spPr>
          <a:xfrm flipV="1">
            <a:off x="735341" y="3128413"/>
            <a:ext cx="1253809" cy="16827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7" name="Google Shape;157;p25"/>
          <p:cNvCxnSpPr>
            <a:cxnSpLocks/>
            <a:stCxn id="131" idx="3"/>
          </p:cNvCxnSpPr>
          <p:nvPr/>
        </p:nvCxnSpPr>
        <p:spPr>
          <a:xfrm>
            <a:off x="694700" y="1526873"/>
            <a:ext cx="746337" cy="11785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9" name="Google Shape;159;p25"/>
          <p:cNvCxnSpPr/>
          <p:nvPr/>
        </p:nvCxnSpPr>
        <p:spPr>
          <a:xfrm>
            <a:off x="2625975" y="2924376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0" name="Google Shape;160;p25"/>
          <p:cNvSpPr/>
          <p:nvPr/>
        </p:nvSpPr>
        <p:spPr>
          <a:xfrm>
            <a:off x="3075085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Inquiries</a:t>
            </a:r>
            <a:endParaRPr sz="1100" dirty="0"/>
          </a:p>
        </p:txBody>
      </p:sp>
      <p:sp>
        <p:nvSpPr>
          <p:cNvPr id="161" name="Google Shape;161;p25"/>
          <p:cNvSpPr/>
          <p:nvPr/>
        </p:nvSpPr>
        <p:spPr>
          <a:xfrm>
            <a:off x="3075085" y="2235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Account/subscription Management</a:t>
            </a:r>
            <a:endParaRPr sz="1100" dirty="0"/>
          </a:p>
        </p:txBody>
      </p:sp>
      <p:sp>
        <p:nvSpPr>
          <p:cNvPr id="162" name="Google Shape;162;p25"/>
          <p:cNvSpPr/>
          <p:nvPr/>
        </p:nvSpPr>
        <p:spPr>
          <a:xfrm>
            <a:off x="3075085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processing</a:t>
            </a:r>
            <a:endParaRPr sz="1100" dirty="0"/>
          </a:p>
        </p:txBody>
      </p:sp>
      <p:sp>
        <p:nvSpPr>
          <p:cNvPr id="163" name="Google Shape;163;p25"/>
          <p:cNvSpPr/>
          <p:nvPr/>
        </p:nvSpPr>
        <p:spPr>
          <a:xfrm>
            <a:off x="3075085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Support</a:t>
            </a:r>
            <a:endParaRPr sz="1100" dirty="0"/>
          </a:p>
        </p:txBody>
      </p:sp>
      <p:sp>
        <p:nvSpPr>
          <p:cNvPr id="164" name="Google Shape;164;p25"/>
          <p:cNvSpPr/>
          <p:nvPr/>
        </p:nvSpPr>
        <p:spPr>
          <a:xfrm>
            <a:off x="3075085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Management</a:t>
            </a:r>
            <a:endParaRPr sz="1100" dirty="0"/>
          </a:p>
        </p:txBody>
      </p:sp>
      <p:sp>
        <p:nvSpPr>
          <p:cNvPr id="165" name="Google Shape;165;p25"/>
          <p:cNvSpPr/>
          <p:nvPr/>
        </p:nvSpPr>
        <p:spPr>
          <a:xfrm>
            <a:off x="3075085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services</a:t>
            </a:r>
            <a:endParaRPr sz="1100" dirty="0"/>
          </a:p>
        </p:txBody>
      </p:sp>
      <p:sp>
        <p:nvSpPr>
          <p:cNvPr id="166" name="Google Shape;166;p25"/>
          <p:cNvSpPr/>
          <p:nvPr/>
        </p:nvSpPr>
        <p:spPr>
          <a:xfrm>
            <a:off x="3075085" y="4521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 Status</a:t>
            </a:r>
            <a:endParaRPr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132486" y="1321454"/>
            <a:ext cx="137547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Profiles</a:t>
            </a:r>
            <a:endParaRPr sz="1100" dirty="0"/>
          </a:p>
        </p:txBody>
      </p:sp>
      <p:sp>
        <p:nvSpPr>
          <p:cNvPr id="169" name="Google Shape;169;p25"/>
          <p:cNvSpPr/>
          <p:nvPr/>
        </p:nvSpPr>
        <p:spPr>
          <a:xfrm>
            <a:off x="5111823" y="1778654"/>
            <a:ext cx="1425477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Account/subscription details</a:t>
            </a:r>
            <a:endParaRPr sz="1100" dirty="0"/>
          </a:p>
        </p:txBody>
      </p:sp>
      <p:sp>
        <p:nvSpPr>
          <p:cNvPr id="170" name="Google Shape;170;p25"/>
          <p:cNvSpPr/>
          <p:nvPr/>
        </p:nvSpPr>
        <p:spPr>
          <a:xfrm>
            <a:off x="5132486" y="2235854"/>
            <a:ext cx="137547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 records</a:t>
            </a:r>
            <a:endParaRPr sz="1100" dirty="0"/>
          </a:p>
        </p:txBody>
      </p:sp>
      <p:sp>
        <p:nvSpPr>
          <p:cNvPr id="171" name="Google Shape;171;p25"/>
          <p:cNvSpPr/>
          <p:nvPr/>
        </p:nvSpPr>
        <p:spPr>
          <a:xfrm>
            <a:off x="5132486" y="2693054"/>
            <a:ext cx="137547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Inquiry History</a:t>
            </a:r>
            <a:endParaRPr sz="1100" dirty="0"/>
          </a:p>
        </p:txBody>
      </p:sp>
      <p:sp>
        <p:nvSpPr>
          <p:cNvPr id="172" name="Google Shape;172;p25"/>
          <p:cNvSpPr/>
          <p:nvPr/>
        </p:nvSpPr>
        <p:spPr>
          <a:xfrm>
            <a:off x="5132486" y="3150254"/>
            <a:ext cx="137547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Query Details</a:t>
            </a:r>
            <a:endParaRPr sz="1100" dirty="0"/>
          </a:p>
        </p:txBody>
      </p:sp>
      <p:sp>
        <p:nvSpPr>
          <p:cNvPr id="173" name="Google Shape;173;p25"/>
          <p:cNvSpPr/>
          <p:nvPr/>
        </p:nvSpPr>
        <p:spPr>
          <a:xfrm>
            <a:off x="5132486" y="3607454"/>
            <a:ext cx="137547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Performance metrics</a:t>
            </a:r>
            <a:endParaRPr sz="1100" dirty="0"/>
          </a:p>
        </p:txBody>
      </p:sp>
      <p:sp>
        <p:nvSpPr>
          <p:cNvPr id="174" name="Google Shape;174;p25"/>
          <p:cNvSpPr/>
          <p:nvPr/>
        </p:nvSpPr>
        <p:spPr>
          <a:xfrm>
            <a:off x="5132486" y="4064654"/>
            <a:ext cx="137547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Images of products/properties</a:t>
            </a:r>
            <a:endParaRPr sz="1100" dirty="0"/>
          </a:p>
        </p:txBody>
      </p:sp>
      <p:sp>
        <p:nvSpPr>
          <p:cNvPr id="175" name="Google Shape;175;p25"/>
          <p:cNvSpPr/>
          <p:nvPr/>
        </p:nvSpPr>
        <p:spPr>
          <a:xfrm>
            <a:off x="5132485" y="4521854"/>
            <a:ext cx="1375469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Feedback</a:t>
            </a:r>
            <a:endParaRPr sz="1100" dirty="0"/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55550" y="1369151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Database</a:t>
            </a:r>
            <a:endParaRPr sz="1100" dirty="0"/>
          </a:p>
        </p:txBody>
      </p:sp>
      <p:sp>
        <p:nvSpPr>
          <p:cNvPr id="178" name="Google Shape;178;p25"/>
          <p:cNvSpPr/>
          <p:nvPr/>
        </p:nvSpPr>
        <p:spPr>
          <a:xfrm>
            <a:off x="6974036" y="1919901"/>
            <a:ext cx="1950075" cy="810552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Connection for Database (MySQL, MongoDB,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Firebase, Java(Spring))</a:t>
            </a:r>
            <a:endParaRPr sz="1100" dirty="0"/>
          </a:p>
        </p:txBody>
      </p:sp>
      <p:sp>
        <p:nvSpPr>
          <p:cNvPr id="179" name="Google Shape;179;p25"/>
          <p:cNvSpPr/>
          <p:nvPr/>
        </p:nvSpPr>
        <p:spPr>
          <a:xfrm>
            <a:off x="7018725" y="2869279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API (Google API)</a:t>
            </a:r>
            <a:endParaRPr sz="1100" dirty="0"/>
          </a:p>
        </p:txBody>
      </p:sp>
      <p:sp>
        <p:nvSpPr>
          <p:cNvPr id="180" name="Google Shape;180;p25"/>
          <p:cNvSpPr/>
          <p:nvPr/>
        </p:nvSpPr>
        <p:spPr>
          <a:xfrm>
            <a:off x="7024519" y="3420029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Interface (HTML, CSS, React)</a:t>
            </a:r>
            <a:endParaRPr sz="1100" dirty="0"/>
          </a:p>
        </p:txBody>
      </p:sp>
      <p:sp>
        <p:nvSpPr>
          <p:cNvPr id="181" name="Google Shape;181;p25"/>
          <p:cNvSpPr/>
          <p:nvPr/>
        </p:nvSpPr>
        <p:spPr>
          <a:xfrm>
            <a:off x="7055550" y="3941124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Hosting Server (AWS Elastic)</a:t>
            </a:r>
            <a:endParaRPr sz="1100" dirty="0"/>
          </a:p>
        </p:txBody>
      </p:sp>
      <p:sp>
        <p:nvSpPr>
          <p:cNvPr id="182" name="Google Shape;182;p25"/>
          <p:cNvSpPr/>
          <p:nvPr/>
        </p:nvSpPr>
        <p:spPr>
          <a:xfrm>
            <a:off x="7055550" y="4484725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&amp; Delivery Pipeline(Jenkins)</a:t>
            </a: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1528762" y="150019"/>
            <a:ext cx="4857825" cy="8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dirty="0"/>
              <a:t>Application: Bargain Hunter</a:t>
            </a:r>
            <a:br>
              <a:rPr lang="en-GB" sz="1800" dirty="0"/>
            </a:br>
            <a:r>
              <a:rPr lang="en-GB" sz="1800" dirty="0"/>
              <a:t>Type: Application Architecture</a:t>
            </a:r>
            <a:br>
              <a:rPr lang="en-GB" sz="1800" dirty="0"/>
            </a:br>
            <a:r>
              <a:rPr lang="en-GB" sz="1800" dirty="0"/>
              <a:t>View: Process View</a:t>
            </a:r>
            <a:br>
              <a:rPr lang="en-GB" sz="1800" dirty="0"/>
            </a:br>
            <a:r>
              <a:rPr lang="en-GB" sz="1800" dirty="0"/>
              <a:t>Style: Client-Server Pattern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D1609-B151-7126-1BC8-FB86C00FD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8" t="1436" r="1788" b="1616"/>
          <a:stretch/>
        </p:blipFill>
        <p:spPr>
          <a:xfrm>
            <a:off x="471488" y="1114424"/>
            <a:ext cx="7793831" cy="3964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152</Words>
  <Application>Microsoft Office PowerPoint</Application>
  <PresentationFormat>On-screen Show (16:9)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Application: Bargain Hunter Type: Application Architecture View: Logical View Style: Layered Architecture Pattern</vt:lpstr>
      <vt:lpstr>Application: Bargain Hunter Type: Application Architecture View: Process View Style: Client-Server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FoodPantry Type: Application Architecture View: Logical View Style: Layered Architecture Pattern</dc:title>
  <dc:creator>Pariva</dc:creator>
  <cp:lastModifiedBy>pariva dhir</cp:lastModifiedBy>
  <cp:revision>28</cp:revision>
  <dcterms:modified xsi:type="dcterms:W3CDTF">2024-02-15T22:08:35Z</dcterms:modified>
</cp:coreProperties>
</file>