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0" y="1031500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Bargain Hunter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Application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6888" y="2803150"/>
            <a:ext cx="1683675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01.Subscription Management</a:t>
            </a:r>
            <a:endParaRPr dirty="0"/>
          </a:p>
        </p:txBody>
      </p:sp>
      <p:sp>
        <p:nvSpPr>
          <p:cNvPr id="56" name="Google Shape;56;p13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02.Sales Management</a:t>
            </a: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Financial Transactions Management</a:t>
            </a:r>
            <a:endParaRPr dirty="0"/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Advertising Management </a:t>
            </a:r>
            <a:endParaRPr dirty="0"/>
          </a:p>
        </p:txBody>
      </p:sp>
      <p:cxnSp>
        <p:nvCxnSpPr>
          <p:cNvPr id="59" name="Google Shape;59;p13"/>
          <p:cNvCxnSpPr>
            <a:cxnSpLocks/>
            <a:endCxn id="55" idx="0"/>
          </p:cNvCxnSpPr>
          <p:nvPr/>
        </p:nvCxnSpPr>
        <p:spPr>
          <a:xfrm flipH="1">
            <a:off x="1198726" y="2215450"/>
            <a:ext cx="34849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 Customer Support</a:t>
            </a:r>
            <a:endParaRPr dirty="0"/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0" y="1746700"/>
            <a:ext cx="0" cy="10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838694" y="3477525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Pariva</a:t>
            </a:r>
            <a:endParaRPr sz="10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2910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Bansari</a:t>
            </a:r>
            <a:endParaRPr sz="10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4011300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Pankti</a:t>
            </a:r>
            <a:endParaRPr sz="10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56895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Huzefa</a:t>
            </a:r>
            <a:endParaRPr sz="10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74209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Amir</a:t>
            </a:r>
            <a:endParaRPr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946563" y="290951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Bargain Hunter: Functional Decomposition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4924325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479325" y="534413"/>
            <a:ext cx="1821039" cy="569532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200" dirty="0">
                <a:solidFill>
                  <a:schemeClr val="dk1"/>
                </a:solidFill>
              </a:rPr>
              <a:t>01. Subscription Management</a:t>
            </a:r>
            <a:endParaRPr sz="1200" dirty="0"/>
          </a:p>
        </p:txBody>
      </p:sp>
      <p:sp>
        <p:nvSpPr>
          <p:cNvPr id="81" name="Google Shape;81;p14"/>
          <p:cNvSpPr/>
          <p:nvPr/>
        </p:nvSpPr>
        <p:spPr>
          <a:xfrm>
            <a:off x="5410350" y="591913"/>
            <a:ext cx="1737125" cy="540813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03. Financial Transactions Management</a:t>
            </a:r>
            <a:endParaRPr sz="900" dirty="0"/>
          </a:p>
        </p:txBody>
      </p:sp>
      <p:sp>
        <p:nvSpPr>
          <p:cNvPr id="82" name="Google Shape;82;p14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05. Customer Support 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42565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Bargain Hunter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84" name="Google Shape;84;p14"/>
          <p:cNvSpPr txBox="1"/>
          <p:nvPr/>
        </p:nvSpPr>
        <p:spPr>
          <a:xfrm>
            <a:off x="225291" y="1138986"/>
            <a:ext cx="1468513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P</a:t>
            </a:r>
            <a:r>
              <a:rPr lang="en" sz="1100" dirty="0"/>
              <a:t>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Management</a:t>
            </a:r>
            <a:endParaRPr sz="1100" dirty="0"/>
          </a:p>
        </p:txBody>
      </p:sp>
      <p:sp>
        <p:nvSpPr>
          <p:cNvPr id="85" name="Google Shape;85;p14"/>
          <p:cNvSpPr txBox="1"/>
          <p:nvPr/>
        </p:nvSpPr>
        <p:spPr>
          <a:xfrm>
            <a:off x="2295025" y="1143656"/>
            <a:ext cx="1920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Account Creation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and Modification</a:t>
            </a:r>
            <a:endParaRPr sz="1100"/>
          </a:p>
        </p:txBody>
      </p:sp>
      <p:sp>
        <p:nvSpPr>
          <p:cNvPr id="87" name="Google Shape;87;p14"/>
          <p:cNvSpPr txBox="1"/>
          <p:nvPr/>
        </p:nvSpPr>
        <p:spPr>
          <a:xfrm>
            <a:off x="4116017" y="1637401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88" name="Google Shape;88;p14"/>
          <p:cNvSpPr txBox="1"/>
          <p:nvPr/>
        </p:nvSpPr>
        <p:spPr>
          <a:xfrm>
            <a:off x="351287" y="2115287"/>
            <a:ext cx="1586534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Market Research</a:t>
            </a:r>
            <a:endParaRPr sz="1100" dirty="0"/>
          </a:p>
        </p:txBody>
      </p:sp>
      <p:sp>
        <p:nvSpPr>
          <p:cNvPr id="89" name="Google Shape;89;p14"/>
          <p:cNvSpPr txBox="1"/>
          <p:nvPr/>
        </p:nvSpPr>
        <p:spPr>
          <a:xfrm>
            <a:off x="5404056" y="1900867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6084862" y="252134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1" name="Google Shape;91;p14"/>
          <p:cNvSpPr txBox="1"/>
          <p:nvPr/>
        </p:nvSpPr>
        <p:spPr>
          <a:xfrm>
            <a:off x="3920744" y="1591099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Account Authentication</a:t>
            </a:r>
            <a:endParaRPr sz="1100" dirty="0"/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4014613" y="1937651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894850" y="1313938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94" name="Google Shape;94;p14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04. Advertising Management </a:t>
            </a:r>
            <a:endParaRPr sz="1200" dirty="0"/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02. Sales Management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670825" y="2033088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5424600" y="160160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2843775" y="16181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3309125" y="226568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1065275" y="24512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" name="Google Shape;103;p14"/>
          <p:cNvCxnSpPr/>
          <p:nvPr/>
        </p:nvCxnSpPr>
        <p:spPr>
          <a:xfrm rot="10800000">
            <a:off x="5581303" y="3350209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5715323" y="2883585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User Feedback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analysis</a:t>
            </a:r>
            <a:endParaRPr sz="1100" dirty="0"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5143762" y="4097918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 txBox="1"/>
          <p:nvPr/>
        </p:nvSpPr>
        <p:spPr>
          <a:xfrm>
            <a:off x="4209300" y="3268577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Troubleshooting</a:t>
            </a:r>
            <a:endParaRPr sz="1100"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1528435" y="2873154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Ad creation </a:t>
            </a:r>
            <a:endParaRPr sz="1100" dirty="0"/>
          </a:p>
        </p:txBody>
      </p:sp>
      <p:sp>
        <p:nvSpPr>
          <p:cNvPr id="108" name="Google Shape;108;p14"/>
          <p:cNvSpPr txBox="1"/>
          <p:nvPr/>
        </p:nvSpPr>
        <p:spPr>
          <a:xfrm>
            <a:off x="1632953" y="1596114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</a:rPr>
              <a:t>P</a:t>
            </a:r>
            <a:r>
              <a:rPr lang="en" sz="1100" dirty="0">
                <a:solidFill>
                  <a:schemeClr val="dk1"/>
                </a:solidFill>
              </a:rPr>
              <a:t>rofit and Loss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     </a:t>
            </a:r>
            <a:endParaRPr sz="1100" dirty="0"/>
          </a:p>
        </p:txBody>
      </p:sp>
      <p:sp>
        <p:nvSpPr>
          <p:cNvPr id="109" name="Google Shape;109;p14"/>
          <p:cNvSpPr txBox="1"/>
          <p:nvPr/>
        </p:nvSpPr>
        <p:spPr>
          <a:xfrm>
            <a:off x="2987659" y="1958183"/>
            <a:ext cx="1702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Access control</a:t>
            </a:r>
            <a:endParaRPr sz="1100" dirty="0"/>
          </a:p>
        </p:txBody>
      </p:sp>
      <p:cxnSp>
        <p:nvCxnSpPr>
          <p:cNvPr id="110" name="Google Shape;110;p14"/>
          <p:cNvCxnSpPr/>
          <p:nvPr/>
        </p:nvCxnSpPr>
        <p:spPr>
          <a:xfrm rot="10800000">
            <a:off x="4572000" y="358887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1588025" y="32065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 txBox="1"/>
          <p:nvPr/>
        </p:nvSpPr>
        <p:spPr>
          <a:xfrm>
            <a:off x="5243503" y="3735521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Complaint Handling</a:t>
            </a:r>
            <a:endParaRPr sz="1100" dirty="0"/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6618775" y="2027899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4"/>
          <p:cNvSpPr txBox="1"/>
          <p:nvPr/>
        </p:nvSpPr>
        <p:spPr>
          <a:xfrm>
            <a:off x="5885359" y="2087481"/>
            <a:ext cx="1616700" cy="30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Cash 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Issues</a:t>
            </a:r>
            <a:endParaRPr sz="1100" dirty="0"/>
          </a:p>
        </p:txBody>
      </p:sp>
      <p:sp>
        <p:nvSpPr>
          <p:cNvPr id="115" name="Google Shape;115;p14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16" name="Google Shape;116;p14"/>
          <p:cNvCxnSpPr/>
          <p:nvPr/>
        </p:nvCxnSpPr>
        <p:spPr>
          <a:xfrm rot="10800000">
            <a:off x="4436700" y="2588533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4"/>
          <p:cNvSpPr txBox="1"/>
          <p:nvPr/>
        </p:nvSpPr>
        <p:spPr>
          <a:xfrm>
            <a:off x="4408475" y="2110623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/>
              <a:t>Subscription plan selection</a:t>
            </a:r>
            <a:endParaRPr sz="1100" dirty="0"/>
          </a:p>
        </p:txBody>
      </p:sp>
      <p:sp>
        <p:nvSpPr>
          <p:cNvPr id="118" name="Google Shape;118;p14"/>
          <p:cNvSpPr txBox="1"/>
          <p:nvPr/>
        </p:nvSpPr>
        <p:spPr>
          <a:xfrm>
            <a:off x="2245725" y="3475363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Campaign Management</a:t>
            </a:r>
            <a:endParaRPr sz="1100" dirty="0"/>
          </a:p>
        </p:txBody>
      </p:sp>
      <p:cxnSp>
        <p:nvCxnSpPr>
          <p:cNvPr id="119" name="Google Shape;119;p14"/>
          <p:cNvCxnSpPr/>
          <p:nvPr/>
        </p:nvCxnSpPr>
        <p:spPr>
          <a:xfrm rot="10800000">
            <a:off x="2157975" y="378232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3311550" y="3856338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1" name="Google Shape;121;p14"/>
          <p:cNvSpPr txBox="1"/>
          <p:nvPr/>
        </p:nvSpPr>
        <p:spPr>
          <a:xfrm>
            <a:off x="387925" y="3782326"/>
            <a:ext cx="1801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Performance Metrics</a:t>
            </a:r>
            <a:endParaRPr sz="1100" dirty="0"/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1091175" y="408712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0CA0F0-D92E-47F7-9B57-179F31DD1BCB}"/>
              </a:ext>
            </a:extLst>
          </p:cNvPr>
          <p:cNvSpPr txBox="1"/>
          <p:nvPr/>
        </p:nvSpPr>
        <p:spPr>
          <a:xfrm>
            <a:off x="2493816" y="90063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Bargain Hunter: Fish-bone Diagram</a:t>
            </a:r>
          </a:p>
        </p:txBody>
      </p:sp>
      <p:sp>
        <p:nvSpPr>
          <p:cNvPr id="2" name="Google Shape;114;p14">
            <a:extLst>
              <a:ext uri="{FF2B5EF4-FFF2-40B4-BE49-F238E27FC236}">
                <a16:creationId xmlns:a16="http://schemas.microsoft.com/office/drawing/2014/main" id="{6B010FDE-ABC3-E4D7-10F3-BEDCC759D45B}"/>
              </a:ext>
            </a:extLst>
          </p:cNvPr>
          <p:cNvSpPr txBox="1"/>
          <p:nvPr/>
        </p:nvSpPr>
        <p:spPr>
          <a:xfrm>
            <a:off x="5023073" y="116312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Payment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Management</a:t>
            </a:r>
            <a:endParaRPr sz="1100" dirty="0"/>
          </a:p>
        </p:txBody>
      </p:sp>
      <p:sp>
        <p:nvSpPr>
          <p:cNvPr id="3" name="Google Shape;114;p14">
            <a:extLst>
              <a:ext uri="{FF2B5EF4-FFF2-40B4-BE49-F238E27FC236}">
                <a16:creationId xmlns:a16="http://schemas.microsoft.com/office/drawing/2014/main" id="{0EE3B077-F12B-4F7C-0500-04DCC7DECF3C}"/>
              </a:ext>
            </a:extLst>
          </p:cNvPr>
          <p:cNvSpPr txBox="1"/>
          <p:nvPr/>
        </p:nvSpPr>
        <p:spPr>
          <a:xfrm>
            <a:off x="6539750" y="1647530"/>
            <a:ext cx="1872967" cy="17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Account Management</a:t>
            </a:r>
            <a:endParaRPr sz="1100" dirty="0"/>
          </a:p>
        </p:txBody>
      </p:sp>
      <p:cxnSp>
        <p:nvCxnSpPr>
          <p:cNvPr id="4" name="Google Shape;110;p14">
            <a:extLst>
              <a:ext uri="{FF2B5EF4-FFF2-40B4-BE49-F238E27FC236}">
                <a16:creationId xmlns:a16="http://schemas.microsoft.com/office/drawing/2014/main" id="{3C22C844-6181-6A30-0864-CEDBFDCE507C}"/>
              </a:ext>
            </a:extLst>
          </p:cNvPr>
          <p:cNvCxnSpPr/>
          <p:nvPr/>
        </p:nvCxnSpPr>
        <p:spPr>
          <a:xfrm rot="10800000">
            <a:off x="4129228" y="431713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" name="Google Shape;106;p14">
            <a:extLst>
              <a:ext uri="{FF2B5EF4-FFF2-40B4-BE49-F238E27FC236}">
                <a16:creationId xmlns:a16="http://schemas.microsoft.com/office/drawing/2014/main" id="{CF37EA27-63A5-0537-C208-B08C97F4E1E7}"/>
              </a:ext>
            </a:extLst>
          </p:cNvPr>
          <p:cNvSpPr txBox="1"/>
          <p:nvPr/>
        </p:nvSpPr>
        <p:spPr>
          <a:xfrm>
            <a:off x="3658850" y="3971301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Customer Requests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110</Words>
  <Application>Microsoft Office PowerPoint</Application>
  <PresentationFormat>On-screen Show (16:9)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Pariva</dc:creator>
  <cp:lastModifiedBy>pariva dhir</cp:lastModifiedBy>
  <cp:revision>40</cp:revision>
  <dcterms:modified xsi:type="dcterms:W3CDTF">2024-02-16T01:50:17Z</dcterms:modified>
</cp:coreProperties>
</file>