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vesh Sood" userId="221f96a14586cd7a" providerId="LiveId" clId="{95E6466E-9E4D-4851-BB6C-A7B43F3AF8B9}"/>
    <pc:docChg chg="custSel addSld modSld sldOrd">
      <pc:chgData name="Parivesh Sood" userId="221f96a14586cd7a" providerId="LiveId" clId="{95E6466E-9E4D-4851-BB6C-A7B43F3AF8B9}" dt="2022-02-22T04:56:25.396" v="2685" actId="255"/>
      <pc:docMkLst>
        <pc:docMk/>
      </pc:docMkLst>
      <pc:sldChg chg="modSp new mod">
        <pc:chgData name="Parivesh Sood" userId="221f96a14586cd7a" providerId="LiveId" clId="{95E6466E-9E4D-4851-BB6C-A7B43F3AF8B9}" dt="2022-02-22T04:49:42.184" v="2323" actId="20577"/>
        <pc:sldMkLst>
          <pc:docMk/>
          <pc:sldMk cId="821940174" sldId="256"/>
        </pc:sldMkLst>
        <pc:spChg chg="mod">
          <ac:chgData name="Parivesh Sood" userId="221f96a14586cd7a" providerId="LiveId" clId="{95E6466E-9E4D-4851-BB6C-A7B43F3AF8B9}" dt="2022-02-22T04:29:43.997" v="1187" actId="1076"/>
          <ac:spMkLst>
            <pc:docMk/>
            <pc:sldMk cId="821940174" sldId="256"/>
            <ac:spMk id="2" creationId="{10E40AFA-571A-45BB-B122-0A09C031E8D1}"/>
          </ac:spMkLst>
        </pc:spChg>
        <pc:spChg chg="mod">
          <ac:chgData name="Parivesh Sood" userId="221f96a14586cd7a" providerId="LiveId" clId="{95E6466E-9E4D-4851-BB6C-A7B43F3AF8B9}" dt="2022-02-22T04:49:42.184" v="2323" actId="20577"/>
          <ac:spMkLst>
            <pc:docMk/>
            <pc:sldMk cId="821940174" sldId="256"/>
            <ac:spMk id="3" creationId="{D528941B-4161-46F2-A9F5-3688D9380218}"/>
          </ac:spMkLst>
        </pc:spChg>
      </pc:sldChg>
      <pc:sldChg chg="modSp new mod">
        <pc:chgData name="Parivesh Sood" userId="221f96a14586cd7a" providerId="LiveId" clId="{95E6466E-9E4D-4851-BB6C-A7B43F3AF8B9}" dt="2022-02-22T04:20:42.603" v="510" actId="5793"/>
        <pc:sldMkLst>
          <pc:docMk/>
          <pc:sldMk cId="2188521137" sldId="257"/>
        </pc:sldMkLst>
        <pc:spChg chg="mod">
          <ac:chgData name="Parivesh Sood" userId="221f96a14586cd7a" providerId="LiveId" clId="{95E6466E-9E4D-4851-BB6C-A7B43F3AF8B9}" dt="2022-02-22T04:17:12.688" v="88" actId="20577"/>
          <ac:spMkLst>
            <pc:docMk/>
            <pc:sldMk cId="2188521137" sldId="257"/>
            <ac:spMk id="2" creationId="{83B77718-2FF4-49B5-ACD2-E78E5328C349}"/>
          </ac:spMkLst>
        </pc:spChg>
        <pc:spChg chg="mod">
          <ac:chgData name="Parivesh Sood" userId="221f96a14586cd7a" providerId="LiveId" clId="{95E6466E-9E4D-4851-BB6C-A7B43F3AF8B9}" dt="2022-02-22T04:20:42.603" v="510" actId="5793"/>
          <ac:spMkLst>
            <pc:docMk/>
            <pc:sldMk cId="2188521137" sldId="257"/>
            <ac:spMk id="3" creationId="{5EF60864-674E-4F5D-9D0E-EFEFCC97578F}"/>
          </ac:spMkLst>
        </pc:spChg>
      </pc:sldChg>
      <pc:sldChg chg="modSp new mod">
        <pc:chgData name="Parivesh Sood" userId="221f96a14586cd7a" providerId="LiveId" clId="{95E6466E-9E4D-4851-BB6C-A7B43F3AF8B9}" dt="2022-02-22T04:47:59.458" v="2253" actId="20577"/>
        <pc:sldMkLst>
          <pc:docMk/>
          <pc:sldMk cId="357068071" sldId="258"/>
        </pc:sldMkLst>
        <pc:spChg chg="mod">
          <ac:chgData name="Parivesh Sood" userId="221f96a14586cd7a" providerId="LiveId" clId="{95E6466E-9E4D-4851-BB6C-A7B43F3AF8B9}" dt="2022-02-22T04:43:35.541" v="2035" actId="255"/>
          <ac:spMkLst>
            <pc:docMk/>
            <pc:sldMk cId="357068071" sldId="258"/>
            <ac:spMk id="2" creationId="{0B2710E9-F3B8-43FA-9FF1-09BE99905BE8}"/>
          </ac:spMkLst>
        </pc:spChg>
        <pc:spChg chg="mod">
          <ac:chgData name="Parivesh Sood" userId="221f96a14586cd7a" providerId="LiveId" clId="{95E6466E-9E4D-4851-BB6C-A7B43F3AF8B9}" dt="2022-02-22T04:47:59.458" v="2253" actId="20577"/>
          <ac:spMkLst>
            <pc:docMk/>
            <pc:sldMk cId="357068071" sldId="258"/>
            <ac:spMk id="3" creationId="{110699BA-0671-4411-8460-B43998F55148}"/>
          </ac:spMkLst>
        </pc:spChg>
      </pc:sldChg>
      <pc:sldChg chg="modSp new mod">
        <pc:chgData name="Parivesh Sood" userId="221f96a14586cd7a" providerId="LiveId" clId="{95E6466E-9E4D-4851-BB6C-A7B43F3AF8B9}" dt="2022-02-22T04:46:35.467" v="2222" actId="27636"/>
        <pc:sldMkLst>
          <pc:docMk/>
          <pc:sldMk cId="1914946117" sldId="259"/>
        </pc:sldMkLst>
        <pc:spChg chg="mod">
          <ac:chgData name="Parivesh Sood" userId="221f96a14586cd7a" providerId="LiveId" clId="{95E6466E-9E4D-4851-BB6C-A7B43F3AF8B9}" dt="2022-02-22T04:26:15.255" v="884" actId="20577"/>
          <ac:spMkLst>
            <pc:docMk/>
            <pc:sldMk cId="1914946117" sldId="259"/>
            <ac:spMk id="2" creationId="{A08E86DE-6906-46CE-967E-6021B98949E8}"/>
          </ac:spMkLst>
        </pc:spChg>
        <pc:spChg chg="mod">
          <ac:chgData name="Parivesh Sood" userId="221f96a14586cd7a" providerId="LiveId" clId="{95E6466E-9E4D-4851-BB6C-A7B43F3AF8B9}" dt="2022-02-22T04:46:35.467" v="2222" actId="27636"/>
          <ac:spMkLst>
            <pc:docMk/>
            <pc:sldMk cId="1914946117" sldId="259"/>
            <ac:spMk id="3" creationId="{F77D62EB-7254-4662-9AAF-BB3CF8CA5667}"/>
          </ac:spMkLst>
        </pc:spChg>
      </pc:sldChg>
      <pc:sldChg chg="modSp new mod ord">
        <pc:chgData name="Parivesh Sood" userId="221f96a14586cd7a" providerId="LiveId" clId="{95E6466E-9E4D-4851-BB6C-A7B43F3AF8B9}" dt="2022-02-22T04:38:47.733" v="1785" actId="255"/>
        <pc:sldMkLst>
          <pc:docMk/>
          <pc:sldMk cId="1863982197" sldId="260"/>
        </pc:sldMkLst>
        <pc:spChg chg="mod">
          <ac:chgData name="Parivesh Sood" userId="221f96a14586cd7a" providerId="LiveId" clId="{95E6466E-9E4D-4851-BB6C-A7B43F3AF8B9}" dt="2022-02-22T04:38:47.733" v="1785" actId="255"/>
          <ac:spMkLst>
            <pc:docMk/>
            <pc:sldMk cId="1863982197" sldId="260"/>
            <ac:spMk id="2" creationId="{BE4017D5-7EAD-4B27-ADB5-B285BAB04497}"/>
          </ac:spMkLst>
        </pc:spChg>
        <pc:spChg chg="mod">
          <ac:chgData name="Parivesh Sood" userId="221f96a14586cd7a" providerId="LiveId" clId="{95E6466E-9E4D-4851-BB6C-A7B43F3AF8B9}" dt="2022-02-22T04:38:42.407" v="1784" actId="1076"/>
          <ac:spMkLst>
            <pc:docMk/>
            <pc:sldMk cId="1863982197" sldId="260"/>
            <ac:spMk id="3" creationId="{A537F513-2328-450D-A045-2C78CCDA6874}"/>
          </ac:spMkLst>
        </pc:spChg>
      </pc:sldChg>
      <pc:sldChg chg="modSp new mod ord">
        <pc:chgData name="Parivesh Sood" userId="221f96a14586cd7a" providerId="LiveId" clId="{95E6466E-9E4D-4851-BB6C-A7B43F3AF8B9}" dt="2022-02-22T04:39:53.662" v="1866" actId="20577"/>
        <pc:sldMkLst>
          <pc:docMk/>
          <pc:sldMk cId="3586003808" sldId="261"/>
        </pc:sldMkLst>
        <pc:spChg chg="mod">
          <ac:chgData name="Parivesh Sood" userId="221f96a14586cd7a" providerId="LiveId" clId="{95E6466E-9E4D-4851-BB6C-A7B43F3AF8B9}" dt="2022-02-22T04:38:27.669" v="1782" actId="20577"/>
          <ac:spMkLst>
            <pc:docMk/>
            <pc:sldMk cId="3586003808" sldId="261"/>
            <ac:spMk id="2" creationId="{204B74C6-A485-4036-B9F3-B57A47155E1B}"/>
          </ac:spMkLst>
        </pc:spChg>
        <pc:spChg chg="mod">
          <ac:chgData name="Parivesh Sood" userId="221f96a14586cd7a" providerId="LiveId" clId="{95E6466E-9E4D-4851-BB6C-A7B43F3AF8B9}" dt="2022-02-22T04:39:53.662" v="1866" actId="20577"/>
          <ac:spMkLst>
            <pc:docMk/>
            <pc:sldMk cId="3586003808" sldId="261"/>
            <ac:spMk id="3" creationId="{EA0965FF-416B-4E89-9E80-1CD2D6EAB6E6}"/>
          </ac:spMkLst>
        </pc:spChg>
      </pc:sldChg>
      <pc:sldChg chg="delSp modSp new mod">
        <pc:chgData name="Parivesh Sood" userId="221f96a14586cd7a" providerId="LiveId" clId="{95E6466E-9E4D-4851-BB6C-A7B43F3AF8B9}" dt="2022-02-22T04:47:28.297" v="2231" actId="255"/>
        <pc:sldMkLst>
          <pc:docMk/>
          <pc:sldMk cId="1063886776" sldId="262"/>
        </pc:sldMkLst>
        <pc:spChg chg="del">
          <ac:chgData name="Parivesh Sood" userId="221f96a14586cd7a" providerId="LiveId" clId="{95E6466E-9E4D-4851-BB6C-A7B43F3AF8B9}" dt="2022-02-22T04:47:18.429" v="2228" actId="478"/>
          <ac:spMkLst>
            <pc:docMk/>
            <pc:sldMk cId="1063886776" sldId="262"/>
            <ac:spMk id="2" creationId="{DE013887-D183-46CC-8D24-57D0A8227E6C}"/>
          </ac:spMkLst>
        </pc:spChg>
        <pc:spChg chg="mod">
          <ac:chgData name="Parivesh Sood" userId="221f96a14586cd7a" providerId="LiveId" clId="{95E6466E-9E4D-4851-BB6C-A7B43F3AF8B9}" dt="2022-02-22T04:47:28.297" v="2231" actId="255"/>
          <ac:spMkLst>
            <pc:docMk/>
            <pc:sldMk cId="1063886776" sldId="262"/>
            <ac:spMk id="3" creationId="{B5EBBC76-45E2-4241-90FB-03B47BAB4FAD}"/>
          </ac:spMkLst>
        </pc:spChg>
      </pc:sldChg>
      <pc:sldChg chg="modSp new mod">
        <pc:chgData name="Parivesh Sood" userId="221f96a14586cd7a" providerId="LiveId" clId="{95E6466E-9E4D-4851-BB6C-A7B43F3AF8B9}" dt="2022-02-22T04:55:55.823" v="2671" actId="20577"/>
        <pc:sldMkLst>
          <pc:docMk/>
          <pc:sldMk cId="3345523912" sldId="263"/>
        </pc:sldMkLst>
        <pc:spChg chg="mod">
          <ac:chgData name="Parivesh Sood" userId="221f96a14586cd7a" providerId="LiveId" clId="{95E6466E-9E4D-4851-BB6C-A7B43F3AF8B9}" dt="2022-02-22T04:48:32.084" v="2304" actId="20577"/>
          <ac:spMkLst>
            <pc:docMk/>
            <pc:sldMk cId="3345523912" sldId="263"/>
            <ac:spMk id="2" creationId="{D5A6BA79-2DEA-4CFD-B2D2-328771194B9B}"/>
          </ac:spMkLst>
        </pc:spChg>
        <pc:spChg chg="mod">
          <ac:chgData name="Parivesh Sood" userId="221f96a14586cd7a" providerId="LiveId" clId="{95E6466E-9E4D-4851-BB6C-A7B43F3AF8B9}" dt="2022-02-22T04:55:55.823" v="2671" actId="20577"/>
          <ac:spMkLst>
            <pc:docMk/>
            <pc:sldMk cId="3345523912" sldId="263"/>
            <ac:spMk id="3" creationId="{A4C07A70-F7AA-4589-9B3E-F5B7623FAD43}"/>
          </ac:spMkLst>
        </pc:spChg>
      </pc:sldChg>
      <pc:sldChg chg="delSp modSp new mod">
        <pc:chgData name="Parivesh Sood" userId="221f96a14586cd7a" providerId="LiveId" clId="{95E6466E-9E4D-4851-BB6C-A7B43F3AF8B9}" dt="2022-02-22T04:56:25.396" v="2685" actId="255"/>
        <pc:sldMkLst>
          <pc:docMk/>
          <pc:sldMk cId="1145396606" sldId="264"/>
        </pc:sldMkLst>
        <pc:spChg chg="mod">
          <ac:chgData name="Parivesh Sood" userId="221f96a14586cd7a" providerId="LiveId" clId="{95E6466E-9E4D-4851-BB6C-A7B43F3AF8B9}" dt="2022-02-22T04:56:25.396" v="2685" actId="255"/>
          <ac:spMkLst>
            <pc:docMk/>
            <pc:sldMk cId="1145396606" sldId="264"/>
            <ac:spMk id="2" creationId="{FC8168C4-6CF9-4D5B-917E-706A3CB04CBC}"/>
          </ac:spMkLst>
        </pc:spChg>
        <pc:spChg chg="del">
          <ac:chgData name="Parivesh Sood" userId="221f96a14586cd7a" providerId="LiveId" clId="{95E6466E-9E4D-4851-BB6C-A7B43F3AF8B9}" dt="2022-02-22T04:56:04.360" v="2673" actId="478"/>
          <ac:spMkLst>
            <pc:docMk/>
            <pc:sldMk cId="1145396606" sldId="264"/>
            <ac:spMk id="3" creationId="{FAF694D2-5814-4DEF-AED6-99B5CF7719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80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847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526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451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780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1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87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51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3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5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00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1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0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2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B57D-CF39-4863-A7DA-4D1CA2EDF4E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26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0AFA-571A-45BB-B122-0A09C031E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87117"/>
            <a:ext cx="7766936" cy="1646302"/>
          </a:xfrm>
        </p:spPr>
        <p:txBody>
          <a:bodyPr/>
          <a:lstStyle/>
          <a:p>
            <a:pPr algn="ctr"/>
            <a:r>
              <a:rPr lang="en-IN" dirty="0"/>
              <a:t>Review 1</a:t>
            </a:r>
            <a:br>
              <a:rPr lang="en-IN" dirty="0"/>
            </a:br>
            <a:r>
              <a:rPr lang="en-IN" dirty="0"/>
              <a:t>Semester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8941B-4161-46F2-A9F5-3688D9380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951747"/>
            <a:ext cx="7766936" cy="3159803"/>
          </a:xfrm>
        </p:spPr>
        <p:txBody>
          <a:bodyPr>
            <a:normAutofit/>
          </a:bodyPr>
          <a:lstStyle/>
          <a:p>
            <a:r>
              <a:rPr lang="en-IN" sz="2400" dirty="0"/>
              <a:t>Project Guide:</a:t>
            </a:r>
          </a:p>
          <a:p>
            <a:r>
              <a:rPr lang="en-IN" sz="2400" dirty="0"/>
              <a:t>C. Fancy Ma’am (Asst. Professor)</a:t>
            </a:r>
          </a:p>
          <a:p>
            <a:endParaRPr lang="en-IN" sz="2400" dirty="0"/>
          </a:p>
          <a:p>
            <a:r>
              <a:rPr lang="en-IN" sz="2400" dirty="0"/>
              <a:t>Student Name: Parivesh Sood</a:t>
            </a:r>
          </a:p>
          <a:p>
            <a:r>
              <a:rPr lang="en-IN" sz="2400" dirty="0"/>
              <a:t>Reg. No.: RA1811029010018</a:t>
            </a:r>
          </a:p>
          <a:p>
            <a:r>
              <a:rPr lang="en-IN" sz="2400" dirty="0"/>
              <a:t>Batch No.: NWC018</a:t>
            </a:r>
          </a:p>
        </p:txBody>
      </p:sp>
    </p:spTree>
    <p:extLst>
      <p:ext uri="{BB962C8B-B14F-4D97-AF65-F5344CB8AC3E}">
        <p14:creationId xmlns:p14="http://schemas.microsoft.com/office/powerpoint/2010/main" val="82194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17D5-7EAD-4B27-ADB5-B285BAB0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F513-2328-450D-A045-2C78CCDA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In this project, I am asked to experiment with a real world dataset, and to explore how machine learning algorithms can be used to find the patterns in data.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I 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expected to gain experience using a common data-mining and machine learning library, and am expected to submit a report about the dataset and the algorithms used.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The problem statement and dataset will be provided to me once I go through the basic Data Analytics AI/ML training and I have to do the capstone project after that.</a:t>
            </a:r>
            <a:endParaRPr lang="en-US" sz="24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398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74C6-A485-4036-B9F3-B57A4715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65FF-416B-4E89-9E80-1CD2D6EA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Training Details</a:t>
            </a:r>
          </a:p>
          <a:p>
            <a:r>
              <a:rPr lang="en-IN" dirty="0"/>
              <a:t>Capstone review</a:t>
            </a:r>
          </a:p>
          <a:p>
            <a:r>
              <a:rPr lang="en-IN" dirty="0"/>
              <a:t>Details of the project upto now</a:t>
            </a:r>
          </a:p>
        </p:txBody>
      </p:sp>
    </p:spTree>
    <p:extLst>
      <p:ext uri="{BB962C8B-B14F-4D97-AF65-F5344CB8AC3E}">
        <p14:creationId xmlns:p14="http://schemas.microsoft.com/office/powerpoint/2010/main" val="358600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7718-2FF4-49B5-ACD2-E78E5328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864-674E-4F5D-9D0E-EFEFCC97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being given training in Data Analytics with Artificial Intelligence and Machine Learning.</a:t>
            </a:r>
          </a:p>
          <a:p>
            <a:r>
              <a:rPr lang="en-IN" dirty="0"/>
              <a:t>Python programming basics are taught.</a:t>
            </a:r>
          </a:p>
          <a:p>
            <a:r>
              <a:rPr lang="en-IN" dirty="0"/>
              <a:t>Statistics to be used in Machine learning are taught.</a:t>
            </a:r>
          </a:p>
          <a:p>
            <a:r>
              <a:rPr lang="en-IN" dirty="0"/>
              <a:t>All the different Python packages and modules are being taught.</a:t>
            </a:r>
          </a:p>
          <a:p>
            <a:r>
              <a:rPr lang="en-IN" dirty="0"/>
              <a:t>I will be given a project on a AI/ML with a problem statement in the coming weeks.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52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10E9-F3B8-43FA-9FF1-09BE9990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Training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99BA-0671-4411-8460-B43998F5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935"/>
            <a:ext cx="8596668" cy="4548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I am currently being given training in the following topics and will be allotted a problem statement based on these topics:</a:t>
            </a:r>
          </a:p>
          <a:p>
            <a:pPr marL="0" indent="0">
              <a:buNone/>
            </a:pPr>
            <a:endParaRPr lang="en-IN" sz="2200" dirty="0"/>
          </a:p>
          <a:p>
            <a:r>
              <a:rPr lang="en-IN" sz="2200" dirty="0"/>
              <a:t>Python</a:t>
            </a:r>
          </a:p>
          <a:p>
            <a:r>
              <a:rPr lang="en-IN" sz="2200" dirty="0"/>
              <a:t>Linear Algebra</a:t>
            </a:r>
          </a:p>
          <a:p>
            <a:r>
              <a:rPr lang="en-IN" sz="2200" dirty="0"/>
              <a:t>Data Types Understanding</a:t>
            </a:r>
          </a:p>
          <a:p>
            <a:r>
              <a:rPr lang="en-IN" sz="2200" dirty="0"/>
              <a:t>Statistics for AI/ML</a:t>
            </a:r>
          </a:p>
          <a:p>
            <a:r>
              <a:rPr lang="en-IN" sz="2200" dirty="0"/>
              <a:t>Logistics Regression</a:t>
            </a:r>
          </a:p>
          <a:p>
            <a:r>
              <a:rPr lang="en-IN" sz="2200" dirty="0"/>
              <a:t>Feature Engineering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706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BC76-45E2-4241-90FB-03B47BAB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664" y="1031585"/>
            <a:ext cx="8596668" cy="3880773"/>
          </a:xfrm>
        </p:spPr>
        <p:txBody>
          <a:bodyPr>
            <a:normAutofit/>
          </a:bodyPr>
          <a:lstStyle/>
          <a:p>
            <a:r>
              <a:rPr lang="en-IN" sz="2200" dirty="0"/>
              <a:t>Clustering Analysis</a:t>
            </a:r>
          </a:p>
          <a:p>
            <a:r>
              <a:rPr lang="en-IN" sz="2200" dirty="0"/>
              <a:t>Tree Based Algorithms</a:t>
            </a:r>
          </a:p>
          <a:p>
            <a:r>
              <a:rPr lang="en-IN" sz="2200" dirty="0"/>
              <a:t>Time Series Analysis</a:t>
            </a:r>
          </a:p>
          <a:p>
            <a:r>
              <a:rPr lang="en-IN" sz="2200" dirty="0"/>
              <a:t>Deep Learning</a:t>
            </a:r>
          </a:p>
          <a:p>
            <a:r>
              <a:rPr lang="en-IN" sz="2200" dirty="0"/>
              <a:t>NLP</a:t>
            </a:r>
          </a:p>
          <a:p>
            <a:r>
              <a:rPr lang="en-IN" sz="2200" dirty="0"/>
              <a:t>SQL </a:t>
            </a:r>
          </a:p>
          <a:p>
            <a:r>
              <a:rPr lang="en-IN" sz="2200" dirty="0"/>
              <a:t>Data Visualization (</a:t>
            </a:r>
            <a:r>
              <a:rPr lang="en-IN" sz="2200" dirty="0" err="1"/>
              <a:t>PowerBi</a:t>
            </a:r>
            <a:r>
              <a:rPr lang="en-IN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388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86DE-6906-46CE-967E-6021B989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Capstone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62EB-7254-4662-9AAF-BB3CF8CA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0809"/>
            <a:ext cx="8596668" cy="4240554"/>
          </a:xfrm>
        </p:spPr>
        <p:txBody>
          <a:bodyPr>
            <a:normAutofit/>
          </a:bodyPr>
          <a:lstStyle/>
          <a:p>
            <a:r>
              <a:rPr lang="en-IN" dirty="0"/>
              <a:t>A relevant AI/ML problem statement will be given to us in the coming weeks</a:t>
            </a:r>
          </a:p>
          <a:p>
            <a:r>
              <a:rPr lang="en-IN" dirty="0"/>
              <a:t>It will be a solo project to be completed alone only.</a:t>
            </a:r>
          </a:p>
          <a:p>
            <a:r>
              <a:rPr lang="en-IN" dirty="0"/>
              <a:t>I will have to create a ML model for the given problem statement and dataset</a:t>
            </a:r>
          </a:p>
          <a:p>
            <a:r>
              <a:rPr lang="en-IN" dirty="0"/>
              <a:t>I have to follow these steps to build my 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Step 1. Understand the business problem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Step 2. Understand and identify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Step 3. Collect and prepare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Step 4. Determine the model's features and train 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Step 5. Evaluate the model's performance and establish benchmarks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Step 6. Put the model in operation and make sure it works well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Step 7. Iterate and adjust the model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94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BA79-2DEA-4CFD-B2D2-32877119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of the project upto now: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7A70-F7AA-4589-9B3E-F5B7623F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Till now I am being taught the basics for creating a ML model.</a:t>
            </a:r>
          </a:p>
          <a:p>
            <a:r>
              <a:rPr lang="en-IN" dirty="0"/>
              <a:t>All the steps in building model are being taught.</a:t>
            </a:r>
          </a:p>
          <a:p>
            <a:r>
              <a:rPr lang="en-IN" dirty="0"/>
              <a:t>I will be provided with a problem statement and related dataset to work on, in the coming weeks.</a:t>
            </a:r>
          </a:p>
          <a:p>
            <a:r>
              <a:rPr lang="en-IN" dirty="0"/>
              <a:t>I will work on the problem statement and the dataset as soon as I am provided that by the company, i.e EY GDS.</a:t>
            </a:r>
          </a:p>
        </p:txBody>
      </p:sp>
    </p:spTree>
    <p:extLst>
      <p:ext uri="{BB962C8B-B14F-4D97-AF65-F5344CB8AC3E}">
        <p14:creationId xmlns:p14="http://schemas.microsoft.com/office/powerpoint/2010/main" val="334552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8C4-6CF9-4D5B-917E-706A3CB0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85" y="263434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5396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460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Review 1 Semester Internship</vt:lpstr>
      <vt:lpstr>Abstract</vt:lpstr>
      <vt:lpstr>Contents:</vt:lpstr>
      <vt:lpstr>Introduction</vt:lpstr>
      <vt:lpstr>Training Details:</vt:lpstr>
      <vt:lpstr>PowerPoint Presentation</vt:lpstr>
      <vt:lpstr>Capstone Project:</vt:lpstr>
      <vt:lpstr>Details of the project upto now: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1 Semester Internship</dc:title>
  <dc:creator>Parivesh Sood</dc:creator>
  <cp:lastModifiedBy>Parivesh Sood</cp:lastModifiedBy>
  <cp:revision>4</cp:revision>
  <dcterms:created xsi:type="dcterms:W3CDTF">2022-02-22T04:14:27Z</dcterms:created>
  <dcterms:modified xsi:type="dcterms:W3CDTF">2022-02-22T04:56:42Z</dcterms:modified>
</cp:coreProperties>
</file>