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5" r:id="rId3"/>
    <p:sldId id="266" r:id="rId4"/>
    <p:sldId id="260" r:id="rId5"/>
    <p:sldId id="261" r:id="rId6"/>
    <p:sldId id="257" r:id="rId7"/>
    <p:sldId id="267" r:id="rId8"/>
    <p:sldId id="268" r:id="rId9"/>
    <p:sldId id="269" r:id="rId10"/>
    <p:sldId id="270" r:id="rId11"/>
    <p:sldId id="258" r:id="rId12"/>
    <p:sldId id="262" r:id="rId13"/>
    <p:sldId id="259" r:id="rId14"/>
    <p:sldId id="271" r:id="rId15"/>
    <p:sldId id="272" r:id="rId16"/>
    <p:sldId id="263" r:id="rId17"/>
    <p:sldId id="273" r:id="rId18"/>
    <p:sldId id="275" r:id="rId19"/>
    <p:sldId id="276" r:id="rId20"/>
    <p:sldId id="277" r:id="rId21"/>
    <p:sldId id="274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vesh Sood" initials="PS" lastIdx="1" clrIdx="0">
    <p:extLst>
      <p:ext uri="{19B8F6BF-5375-455C-9EA6-DF929625EA0E}">
        <p15:presenceInfo xmlns:p15="http://schemas.microsoft.com/office/powerpoint/2012/main" userId="221f96a14586c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vesh Sood" userId="221f96a14586cd7a" providerId="LiveId" clId="{95E6466E-9E4D-4851-BB6C-A7B43F3AF8B9}"/>
    <pc:docChg chg="custSel addSld modSld sldOrd">
      <pc:chgData name="Parivesh Sood" userId="221f96a14586cd7a" providerId="LiveId" clId="{95E6466E-9E4D-4851-BB6C-A7B43F3AF8B9}" dt="2022-02-22T04:56:25.396" v="2685" actId="255"/>
      <pc:docMkLst>
        <pc:docMk/>
      </pc:docMkLst>
      <pc:sldChg chg="modSp new mod">
        <pc:chgData name="Parivesh Sood" userId="221f96a14586cd7a" providerId="LiveId" clId="{95E6466E-9E4D-4851-BB6C-A7B43F3AF8B9}" dt="2022-02-22T04:49:42.184" v="2323" actId="20577"/>
        <pc:sldMkLst>
          <pc:docMk/>
          <pc:sldMk cId="821940174" sldId="256"/>
        </pc:sldMkLst>
        <pc:spChg chg="mod">
          <ac:chgData name="Parivesh Sood" userId="221f96a14586cd7a" providerId="LiveId" clId="{95E6466E-9E4D-4851-BB6C-A7B43F3AF8B9}" dt="2022-02-22T04:29:43.997" v="1187" actId="1076"/>
          <ac:spMkLst>
            <pc:docMk/>
            <pc:sldMk cId="821940174" sldId="256"/>
            <ac:spMk id="2" creationId="{10E40AFA-571A-45BB-B122-0A09C031E8D1}"/>
          </ac:spMkLst>
        </pc:spChg>
        <pc:spChg chg="mod">
          <ac:chgData name="Parivesh Sood" userId="221f96a14586cd7a" providerId="LiveId" clId="{95E6466E-9E4D-4851-BB6C-A7B43F3AF8B9}" dt="2022-02-22T04:49:42.184" v="2323" actId="20577"/>
          <ac:spMkLst>
            <pc:docMk/>
            <pc:sldMk cId="821940174" sldId="256"/>
            <ac:spMk id="3" creationId="{D528941B-4161-46F2-A9F5-3688D9380218}"/>
          </ac:spMkLst>
        </pc:spChg>
      </pc:sldChg>
      <pc:sldChg chg="modSp new mod">
        <pc:chgData name="Parivesh Sood" userId="221f96a14586cd7a" providerId="LiveId" clId="{95E6466E-9E4D-4851-BB6C-A7B43F3AF8B9}" dt="2022-02-22T04:20:42.603" v="510" actId="5793"/>
        <pc:sldMkLst>
          <pc:docMk/>
          <pc:sldMk cId="2188521137" sldId="257"/>
        </pc:sldMkLst>
        <pc:spChg chg="mod">
          <ac:chgData name="Parivesh Sood" userId="221f96a14586cd7a" providerId="LiveId" clId="{95E6466E-9E4D-4851-BB6C-A7B43F3AF8B9}" dt="2022-02-22T04:17:12.688" v="88" actId="20577"/>
          <ac:spMkLst>
            <pc:docMk/>
            <pc:sldMk cId="2188521137" sldId="257"/>
            <ac:spMk id="2" creationId="{83B77718-2FF4-49B5-ACD2-E78E5328C349}"/>
          </ac:spMkLst>
        </pc:spChg>
        <pc:spChg chg="mod">
          <ac:chgData name="Parivesh Sood" userId="221f96a14586cd7a" providerId="LiveId" clId="{95E6466E-9E4D-4851-BB6C-A7B43F3AF8B9}" dt="2022-02-22T04:20:42.603" v="510" actId="5793"/>
          <ac:spMkLst>
            <pc:docMk/>
            <pc:sldMk cId="2188521137" sldId="257"/>
            <ac:spMk id="3" creationId="{5EF60864-674E-4F5D-9D0E-EFEFCC97578F}"/>
          </ac:spMkLst>
        </pc:spChg>
      </pc:sldChg>
      <pc:sldChg chg="modSp new mod">
        <pc:chgData name="Parivesh Sood" userId="221f96a14586cd7a" providerId="LiveId" clId="{95E6466E-9E4D-4851-BB6C-A7B43F3AF8B9}" dt="2022-02-22T04:47:59.458" v="2253" actId="20577"/>
        <pc:sldMkLst>
          <pc:docMk/>
          <pc:sldMk cId="357068071" sldId="258"/>
        </pc:sldMkLst>
        <pc:spChg chg="mod">
          <ac:chgData name="Parivesh Sood" userId="221f96a14586cd7a" providerId="LiveId" clId="{95E6466E-9E4D-4851-BB6C-A7B43F3AF8B9}" dt="2022-02-22T04:43:35.541" v="2035" actId="255"/>
          <ac:spMkLst>
            <pc:docMk/>
            <pc:sldMk cId="357068071" sldId="258"/>
            <ac:spMk id="2" creationId="{0B2710E9-F3B8-43FA-9FF1-09BE99905BE8}"/>
          </ac:spMkLst>
        </pc:spChg>
        <pc:spChg chg="mod">
          <ac:chgData name="Parivesh Sood" userId="221f96a14586cd7a" providerId="LiveId" clId="{95E6466E-9E4D-4851-BB6C-A7B43F3AF8B9}" dt="2022-02-22T04:47:59.458" v="2253" actId="20577"/>
          <ac:spMkLst>
            <pc:docMk/>
            <pc:sldMk cId="357068071" sldId="258"/>
            <ac:spMk id="3" creationId="{110699BA-0671-4411-8460-B43998F55148}"/>
          </ac:spMkLst>
        </pc:spChg>
      </pc:sldChg>
      <pc:sldChg chg="modSp new mod">
        <pc:chgData name="Parivesh Sood" userId="221f96a14586cd7a" providerId="LiveId" clId="{95E6466E-9E4D-4851-BB6C-A7B43F3AF8B9}" dt="2022-02-22T04:46:35.467" v="2222" actId="27636"/>
        <pc:sldMkLst>
          <pc:docMk/>
          <pc:sldMk cId="1914946117" sldId="259"/>
        </pc:sldMkLst>
        <pc:spChg chg="mod">
          <ac:chgData name="Parivesh Sood" userId="221f96a14586cd7a" providerId="LiveId" clId="{95E6466E-9E4D-4851-BB6C-A7B43F3AF8B9}" dt="2022-02-22T04:26:15.255" v="884" actId="20577"/>
          <ac:spMkLst>
            <pc:docMk/>
            <pc:sldMk cId="1914946117" sldId="259"/>
            <ac:spMk id="2" creationId="{A08E86DE-6906-46CE-967E-6021B98949E8}"/>
          </ac:spMkLst>
        </pc:spChg>
        <pc:spChg chg="mod">
          <ac:chgData name="Parivesh Sood" userId="221f96a14586cd7a" providerId="LiveId" clId="{95E6466E-9E4D-4851-BB6C-A7B43F3AF8B9}" dt="2022-02-22T04:46:35.467" v="2222" actId="27636"/>
          <ac:spMkLst>
            <pc:docMk/>
            <pc:sldMk cId="1914946117" sldId="259"/>
            <ac:spMk id="3" creationId="{F77D62EB-7254-4662-9AAF-BB3CF8CA5667}"/>
          </ac:spMkLst>
        </pc:spChg>
      </pc:sldChg>
      <pc:sldChg chg="modSp new mod ord">
        <pc:chgData name="Parivesh Sood" userId="221f96a14586cd7a" providerId="LiveId" clId="{95E6466E-9E4D-4851-BB6C-A7B43F3AF8B9}" dt="2022-02-22T04:38:47.733" v="1785" actId="255"/>
        <pc:sldMkLst>
          <pc:docMk/>
          <pc:sldMk cId="1863982197" sldId="260"/>
        </pc:sldMkLst>
        <pc:spChg chg="mod">
          <ac:chgData name="Parivesh Sood" userId="221f96a14586cd7a" providerId="LiveId" clId="{95E6466E-9E4D-4851-BB6C-A7B43F3AF8B9}" dt="2022-02-22T04:38:47.733" v="1785" actId="255"/>
          <ac:spMkLst>
            <pc:docMk/>
            <pc:sldMk cId="1863982197" sldId="260"/>
            <ac:spMk id="2" creationId="{BE4017D5-7EAD-4B27-ADB5-B285BAB04497}"/>
          </ac:spMkLst>
        </pc:spChg>
        <pc:spChg chg="mod">
          <ac:chgData name="Parivesh Sood" userId="221f96a14586cd7a" providerId="LiveId" clId="{95E6466E-9E4D-4851-BB6C-A7B43F3AF8B9}" dt="2022-02-22T04:38:42.407" v="1784" actId="1076"/>
          <ac:spMkLst>
            <pc:docMk/>
            <pc:sldMk cId="1863982197" sldId="260"/>
            <ac:spMk id="3" creationId="{A537F513-2328-450D-A045-2C78CCDA6874}"/>
          </ac:spMkLst>
        </pc:spChg>
      </pc:sldChg>
      <pc:sldChg chg="modSp new mod ord">
        <pc:chgData name="Parivesh Sood" userId="221f96a14586cd7a" providerId="LiveId" clId="{95E6466E-9E4D-4851-BB6C-A7B43F3AF8B9}" dt="2022-02-22T04:39:53.662" v="1866" actId="20577"/>
        <pc:sldMkLst>
          <pc:docMk/>
          <pc:sldMk cId="3586003808" sldId="261"/>
        </pc:sldMkLst>
        <pc:spChg chg="mod">
          <ac:chgData name="Parivesh Sood" userId="221f96a14586cd7a" providerId="LiveId" clId="{95E6466E-9E4D-4851-BB6C-A7B43F3AF8B9}" dt="2022-02-22T04:38:27.669" v="1782" actId="20577"/>
          <ac:spMkLst>
            <pc:docMk/>
            <pc:sldMk cId="3586003808" sldId="261"/>
            <ac:spMk id="2" creationId="{204B74C6-A485-4036-B9F3-B57A47155E1B}"/>
          </ac:spMkLst>
        </pc:spChg>
        <pc:spChg chg="mod">
          <ac:chgData name="Parivesh Sood" userId="221f96a14586cd7a" providerId="LiveId" clId="{95E6466E-9E4D-4851-BB6C-A7B43F3AF8B9}" dt="2022-02-22T04:39:53.662" v="1866" actId="20577"/>
          <ac:spMkLst>
            <pc:docMk/>
            <pc:sldMk cId="3586003808" sldId="261"/>
            <ac:spMk id="3" creationId="{EA0965FF-416B-4E89-9E80-1CD2D6EAB6E6}"/>
          </ac:spMkLst>
        </pc:spChg>
      </pc:sldChg>
      <pc:sldChg chg="delSp modSp new mod">
        <pc:chgData name="Parivesh Sood" userId="221f96a14586cd7a" providerId="LiveId" clId="{95E6466E-9E4D-4851-BB6C-A7B43F3AF8B9}" dt="2022-02-22T04:47:28.297" v="2231" actId="255"/>
        <pc:sldMkLst>
          <pc:docMk/>
          <pc:sldMk cId="1063886776" sldId="262"/>
        </pc:sldMkLst>
        <pc:spChg chg="del">
          <ac:chgData name="Parivesh Sood" userId="221f96a14586cd7a" providerId="LiveId" clId="{95E6466E-9E4D-4851-BB6C-A7B43F3AF8B9}" dt="2022-02-22T04:47:18.429" v="2228" actId="478"/>
          <ac:spMkLst>
            <pc:docMk/>
            <pc:sldMk cId="1063886776" sldId="262"/>
            <ac:spMk id="2" creationId="{DE013887-D183-46CC-8D24-57D0A8227E6C}"/>
          </ac:spMkLst>
        </pc:spChg>
        <pc:spChg chg="mod">
          <ac:chgData name="Parivesh Sood" userId="221f96a14586cd7a" providerId="LiveId" clId="{95E6466E-9E4D-4851-BB6C-A7B43F3AF8B9}" dt="2022-02-22T04:47:28.297" v="2231" actId="255"/>
          <ac:spMkLst>
            <pc:docMk/>
            <pc:sldMk cId="1063886776" sldId="262"/>
            <ac:spMk id="3" creationId="{B5EBBC76-45E2-4241-90FB-03B47BAB4FAD}"/>
          </ac:spMkLst>
        </pc:spChg>
      </pc:sldChg>
      <pc:sldChg chg="modSp new mod">
        <pc:chgData name="Parivesh Sood" userId="221f96a14586cd7a" providerId="LiveId" clId="{95E6466E-9E4D-4851-BB6C-A7B43F3AF8B9}" dt="2022-02-22T04:55:55.823" v="2671" actId="20577"/>
        <pc:sldMkLst>
          <pc:docMk/>
          <pc:sldMk cId="3345523912" sldId="263"/>
        </pc:sldMkLst>
        <pc:spChg chg="mod">
          <ac:chgData name="Parivesh Sood" userId="221f96a14586cd7a" providerId="LiveId" clId="{95E6466E-9E4D-4851-BB6C-A7B43F3AF8B9}" dt="2022-02-22T04:48:32.084" v="2304" actId="20577"/>
          <ac:spMkLst>
            <pc:docMk/>
            <pc:sldMk cId="3345523912" sldId="263"/>
            <ac:spMk id="2" creationId="{D5A6BA79-2DEA-4CFD-B2D2-328771194B9B}"/>
          </ac:spMkLst>
        </pc:spChg>
        <pc:spChg chg="mod">
          <ac:chgData name="Parivesh Sood" userId="221f96a14586cd7a" providerId="LiveId" clId="{95E6466E-9E4D-4851-BB6C-A7B43F3AF8B9}" dt="2022-02-22T04:55:55.823" v="2671" actId="20577"/>
          <ac:spMkLst>
            <pc:docMk/>
            <pc:sldMk cId="3345523912" sldId="263"/>
            <ac:spMk id="3" creationId="{A4C07A70-F7AA-4589-9B3E-F5B7623FAD43}"/>
          </ac:spMkLst>
        </pc:spChg>
      </pc:sldChg>
      <pc:sldChg chg="delSp modSp new mod">
        <pc:chgData name="Parivesh Sood" userId="221f96a14586cd7a" providerId="LiveId" clId="{95E6466E-9E4D-4851-BB6C-A7B43F3AF8B9}" dt="2022-02-22T04:56:25.396" v="2685" actId="255"/>
        <pc:sldMkLst>
          <pc:docMk/>
          <pc:sldMk cId="1145396606" sldId="264"/>
        </pc:sldMkLst>
        <pc:spChg chg="mod">
          <ac:chgData name="Parivesh Sood" userId="221f96a14586cd7a" providerId="LiveId" clId="{95E6466E-9E4D-4851-BB6C-A7B43F3AF8B9}" dt="2022-02-22T04:56:25.396" v="2685" actId="255"/>
          <ac:spMkLst>
            <pc:docMk/>
            <pc:sldMk cId="1145396606" sldId="264"/>
            <ac:spMk id="2" creationId="{FC8168C4-6CF9-4D5B-917E-706A3CB04CBC}"/>
          </ac:spMkLst>
        </pc:spChg>
        <pc:spChg chg="del">
          <ac:chgData name="Parivesh Sood" userId="221f96a14586cd7a" providerId="LiveId" clId="{95E6466E-9E4D-4851-BB6C-A7B43F3AF8B9}" dt="2022-02-22T04:56:04.360" v="2673" actId="478"/>
          <ac:spMkLst>
            <pc:docMk/>
            <pc:sldMk cId="1145396606" sldId="264"/>
            <ac:spMk id="3" creationId="{FAF694D2-5814-4DEF-AED6-99B5CF7719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7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4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3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5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2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3AB57D-CF39-4863-A7DA-4D1CA2EDF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BB55BC-E574-496F-BBD4-B70E99F92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8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0AFA-571A-45BB-B122-0A09C031E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453484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Review 2</a:t>
            </a:r>
            <a:br>
              <a:rPr lang="en-IN" dirty="0"/>
            </a:br>
            <a:r>
              <a:rPr lang="en-IN" dirty="0"/>
              <a:t>Semester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8941B-4161-46F2-A9F5-3688D938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2470980"/>
            <a:ext cx="7766936" cy="3524468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Project Guide:</a:t>
            </a:r>
          </a:p>
          <a:p>
            <a:r>
              <a:rPr lang="en-IN" sz="2400" dirty="0"/>
              <a:t>C. Fancy Ma’am (Asst. Professor)</a:t>
            </a:r>
          </a:p>
          <a:p>
            <a:r>
              <a:rPr lang="en-IN" sz="2400" dirty="0"/>
              <a:t>Department of Networking and Communications</a:t>
            </a:r>
          </a:p>
          <a:p>
            <a:r>
              <a:rPr lang="en-IN" sz="2400" dirty="0"/>
              <a:t>SRMIST KTR</a:t>
            </a:r>
          </a:p>
          <a:p>
            <a:endParaRPr lang="en-IN" sz="2400" dirty="0"/>
          </a:p>
          <a:p>
            <a:r>
              <a:rPr lang="en-IN" sz="2400" dirty="0"/>
              <a:t>Student Name: Parivesh Sood</a:t>
            </a:r>
          </a:p>
          <a:p>
            <a:r>
              <a:rPr lang="en-IN" sz="2400" dirty="0"/>
              <a:t>Reg. No.: RA1811029010018</a:t>
            </a:r>
          </a:p>
          <a:p>
            <a:r>
              <a:rPr lang="en-IN" sz="2400" dirty="0"/>
              <a:t>Batch No.: NWC018</a:t>
            </a:r>
          </a:p>
        </p:txBody>
      </p:sp>
    </p:spTree>
    <p:extLst>
      <p:ext uri="{BB962C8B-B14F-4D97-AF65-F5344CB8AC3E}">
        <p14:creationId xmlns:p14="http://schemas.microsoft.com/office/powerpoint/2010/main" val="82194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2A92-4CF8-43E7-96EF-C98B7CE6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0653"/>
            <a:ext cx="7729728" cy="1188720"/>
          </a:xfrm>
        </p:spPr>
        <p:txBody>
          <a:bodyPr/>
          <a:lstStyle/>
          <a:p>
            <a:r>
              <a:rPr lang="en-IN" dirty="0"/>
              <a:t>Scope of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057C-968B-4EBF-8775-0EE89992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241028"/>
            <a:ext cx="8596668" cy="39863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Some places where this solution can be used: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Analysis of city traffic during peak periods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Automation of weigh-in-motion systems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Enhanced vehicle theft prevention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Effective law enforcement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Effective enforcement of traffic rules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Flexible and automatic vehicle entry to and exit from the car park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Management information about car park usage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Improved security for both car park operators and car park users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6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10E9-F3B8-43FA-9FF1-09BE999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2523"/>
            <a:ext cx="7729728" cy="1188720"/>
          </a:xfrm>
        </p:spPr>
        <p:txBody>
          <a:bodyPr>
            <a:normAutofit/>
          </a:bodyPr>
          <a:lstStyle/>
          <a:p>
            <a:r>
              <a:rPr lang="en-IN" sz="3200" dirty="0"/>
              <a:t>Training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99BA-0671-4411-8460-B43998F5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756495"/>
            <a:ext cx="8596668" cy="4548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I am currently being given training in the following topics and have been allotted a problem statement based on these topics: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Python</a:t>
            </a:r>
          </a:p>
          <a:p>
            <a:r>
              <a:rPr lang="en-IN" sz="2200" dirty="0"/>
              <a:t>Linear Algebra</a:t>
            </a:r>
          </a:p>
          <a:p>
            <a:r>
              <a:rPr lang="en-IN" sz="2200" dirty="0"/>
              <a:t>Data Types Understanding</a:t>
            </a:r>
          </a:p>
          <a:p>
            <a:r>
              <a:rPr lang="en-IN" sz="2200" dirty="0"/>
              <a:t>Statistics for AI/ML</a:t>
            </a:r>
          </a:p>
          <a:p>
            <a:r>
              <a:rPr lang="en-IN" sz="2200" dirty="0"/>
              <a:t>Logistics Regression</a:t>
            </a:r>
          </a:p>
          <a:p>
            <a:r>
              <a:rPr lang="en-IN" sz="2200" dirty="0"/>
              <a:t>Feature Engineering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706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BC76-45E2-4241-90FB-03B47BAB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2200" dirty="0"/>
              <a:t>Clustering Analysis</a:t>
            </a:r>
          </a:p>
          <a:p>
            <a:r>
              <a:rPr lang="en-IN" sz="2200" dirty="0"/>
              <a:t>Tree Based Algorithms</a:t>
            </a:r>
          </a:p>
          <a:p>
            <a:r>
              <a:rPr lang="en-IN" sz="2200" dirty="0"/>
              <a:t>Time Series Analysis</a:t>
            </a:r>
          </a:p>
          <a:p>
            <a:r>
              <a:rPr lang="en-IN" sz="2200" dirty="0"/>
              <a:t>Deep Learning</a:t>
            </a:r>
          </a:p>
          <a:p>
            <a:r>
              <a:rPr lang="en-IN" sz="2200" dirty="0"/>
              <a:t>NLP</a:t>
            </a:r>
          </a:p>
          <a:p>
            <a:r>
              <a:rPr lang="en-IN" sz="2200" dirty="0"/>
              <a:t>SQL </a:t>
            </a:r>
          </a:p>
          <a:p>
            <a:r>
              <a:rPr lang="en-IN" sz="2200" dirty="0"/>
              <a:t>Data Visualization (</a:t>
            </a:r>
            <a:r>
              <a:rPr lang="en-IN" sz="2200" dirty="0" err="1"/>
              <a:t>PowerBi</a:t>
            </a:r>
            <a:r>
              <a:rPr lang="en-IN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388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6DE-6906-46CE-967E-6021B989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364"/>
            <a:ext cx="7729728" cy="1188720"/>
          </a:xfrm>
        </p:spPr>
        <p:txBody>
          <a:bodyPr/>
          <a:lstStyle/>
          <a:p>
            <a:r>
              <a:rPr lang="en-IN" dirty="0"/>
              <a:t>Project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62EB-7254-4662-9AAF-BB3CF8CA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998772"/>
            <a:ext cx="8596668" cy="3883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 will be creating a ML model for the given problem statement and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 have to follow these steps to build my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1. Understand the business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2. Understand and identify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3. Collect and prepare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4. Determine the model's features and train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5. Evaluate the model's performance and establish benchmarks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6. Put the model in operation and make sure it works well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Step 7. Iterate and adjust the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9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611D-302D-498A-A7DC-D4074DB6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0742"/>
            <a:ext cx="7729728" cy="1188720"/>
          </a:xfrm>
        </p:spPr>
        <p:txBody>
          <a:bodyPr/>
          <a:lstStyle/>
          <a:p>
            <a:r>
              <a:rPr lang="en-IN" dirty="0"/>
              <a:t>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BB6B-AD62-4DE5-8245-FCC8D480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9789"/>
            <a:ext cx="8596668" cy="4212562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GPU availability for training</a:t>
            </a:r>
          </a:p>
          <a:p>
            <a:pPr algn="l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Though trained &amp; tested over only Car images, It should be able to detect Number Plates in any sort of vehicle(Bike, Truck, etc)</a:t>
            </a:r>
          </a:p>
          <a:p>
            <a:pPr algn="l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Image quality is up to mark</a:t>
            </a:r>
          </a:p>
          <a:p>
            <a:pPr algn="l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No limitation over Memory and Latency</a:t>
            </a:r>
          </a:p>
          <a:p>
            <a:pPr algn="l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Internet Availability(For OCR purpose)</a:t>
            </a:r>
          </a:p>
          <a:p>
            <a:pPr algn="l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Python 3+</a:t>
            </a:r>
          </a:p>
          <a:p>
            <a:pPr algn="l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Videos not considered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6D8B-B6D2-4195-9C0F-94B9A084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691"/>
            <a:ext cx="7729728" cy="1188720"/>
          </a:xfrm>
        </p:spPr>
        <p:txBody>
          <a:bodyPr/>
          <a:lstStyle/>
          <a:p>
            <a:r>
              <a:rPr lang="en-IN" dirty="0"/>
              <a:t>Project 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D2B50-B2F5-401D-9450-F2E7C2944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26" y="2045618"/>
            <a:ext cx="7345947" cy="4225819"/>
          </a:xfrm>
        </p:spPr>
      </p:pic>
    </p:spTree>
    <p:extLst>
      <p:ext uri="{BB962C8B-B14F-4D97-AF65-F5344CB8AC3E}">
        <p14:creationId xmlns:p14="http://schemas.microsoft.com/office/powerpoint/2010/main" val="287402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A79-2DEA-4CFD-B2D2-32877119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2523"/>
            <a:ext cx="7729728" cy="1188720"/>
          </a:xfrm>
        </p:spPr>
        <p:txBody>
          <a:bodyPr/>
          <a:lstStyle/>
          <a:p>
            <a:r>
              <a:rPr lang="en-IN" dirty="0"/>
              <a:t>Details of the project upto 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7A70-F7AA-4589-9B3E-F5B7623F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941922"/>
            <a:ext cx="8596668" cy="4372818"/>
          </a:xfrm>
        </p:spPr>
        <p:txBody>
          <a:bodyPr>
            <a:normAutofit/>
          </a:bodyPr>
          <a:lstStyle/>
          <a:p>
            <a:r>
              <a:rPr lang="en-IN" dirty="0"/>
              <a:t>As my project is moving in pace with my internship and in guidance of my mentor from the company, i.e. EY GDS</a:t>
            </a:r>
          </a:p>
          <a:p>
            <a:r>
              <a:rPr lang="en-IN" dirty="0"/>
              <a:t>Till now I have been experimenting with different algorithms to implement the solution for the given problem statement.</a:t>
            </a:r>
          </a:p>
          <a:p>
            <a:r>
              <a:rPr lang="en-IN" dirty="0"/>
              <a:t>I have tried these algorithms as of now:</a:t>
            </a:r>
          </a:p>
          <a:p>
            <a:pPr marL="0" indent="0" algn="l">
              <a:buNone/>
            </a:pPr>
            <a:r>
              <a:rPr lang="en-IN" dirty="0"/>
              <a:t>	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A)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Detection model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: YOLOv1, YOLOv2, YOLOv3.For implementing any of the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Yolo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 	version, we need a neural network framework i.e either Darknet or Dark flow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	B)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Text Extraction from Number Plate: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A number of pre-existing libraries in 	python are to be tried out: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Pytesseract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Pyocr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textract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. Google Vision API and 	Microsoft Vision API will also be tried up.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52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8D51-014D-48C0-83CA-E9428DC5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9084"/>
            <a:ext cx="7729728" cy="1188720"/>
          </a:xfrm>
        </p:spPr>
        <p:txBody>
          <a:bodyPr/>
          <a:lstStyle/>
          <a:p>
            <a:r>
              <a:rPr lang="en-IN" dirty="0"/>
              <a:t>Few lines of code:</a:t>
            </a:r>
            <a:br>
              <a:rPr lang="en-IN" dirty="0"/>
            </a:br>
            <a:r>
              <a:rPr lang="en-IN" dirty="0"/>
              <a:t>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AEC1-305C-4FF5-BB36-35277D9E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3324"/>
            <a:ext cx="7729728" cy="4034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 Loading the required python modules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pytesseract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cv2</a:t>
            </a:r>
          </a:p>
          <a:p>
            <a:pPr marL="0" indent="0">
              <a:buNone/>
            </a:pPr>
            <a:r>
              <a:rPr lang="en-IN" dirty="0"/>
              <a:t>import glob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path_for_license_plates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os.getcwd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+ "license-plates.jpg"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list_license_plates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[]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predicted_license_plates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84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B813-6DEF-4FB5-B21D-86C83E9B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537328"/>
            <a:ext cx="8596668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path_to_license_plate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glob.glob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path_for_license_plates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recursive = True):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license_plate_file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path_to_license_plate.split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("/")[-1]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license_plate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_ 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os.path.splitext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license_plate_file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list_license_plates.append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license_plate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cv2.imread(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path_to_license_plate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predicted_result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pytesseract.image_to_string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lang ='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',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config ='--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oem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3 --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psm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6 -c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tessedit_char_whitelist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ABCDEFGHIJKLMNOPQRSTUVWXYZ0123456789')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filter_predicted_result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"".join(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predicted_result.split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()).replace(":", "").replace("-", "")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predicted_license_plates.append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filter_predicted_result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998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C0DA-842D-47A2-946A-1F735458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666947"/>
            <a:ext cx="8596668" cy="552410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print("Actual License Plate", "\t", "Predicted License Plate", "\t", "Accuracy")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print("--------------------", "\t", "-----------------------", "\t", "--------")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calculate_predicted_accuracy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actual_list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predicted_list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for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actual_plate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in zip(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actual_list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predicted_list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accuracy = "0 %"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num_matches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if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actual_plate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	accuracy = "100 %"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else: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if len(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actual_plate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== len(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5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6A5D-E21F-4139-9065-70DB12BC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55269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dirty="0"/>
              <a:t>Project Title: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B58E-3345-4ABE-BB43-C060637C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704764"/>
            <a:ext cx="8596668" cy="2696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effectLst/>
              </a:rPr>
              <a:t>The IMAGE CLASSIFICATION USING DEEP LEARNING (DL) and comparing with SUPPORT VECTOR MACHINE (SVM).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018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A161-2578-471A-9365-E882DE4B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157750"/>
            <a:ext cx="8596668" cy="454250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for a, p in zip(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actual_plate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			if a == p: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			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num_matches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+=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		accuracy = str(round((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num_matches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/ len(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actual_plate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)), 2) * 100)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		accuracy += "%"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print("	 ",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actual_plate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"\t\t\t",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predict_plate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"\t\t ", accuracy)</a:t>
            </a:r>
          </a:p>
          <a:p>
            <a:pPr marL="0" indent="0">
              <a:buNone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calculate_predicted_accuracy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list_license_plates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predicted_license_plates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99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8F5-1BF4-4D4E-8BE5-DA74EF31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779"/>
            <a:ext cx="7729728" cy="1188720"/>
          </a:xfrm>
        </p:spPr>
        <p:txBody>
          <a:bodyPr/>
          <a:lstStyle/>
          <a:p>
            <a:r>
              <a:rPr lang="en-IN" dirty="0"/>
              <a:t>Appendix:</a:t>
            </a:r>
            <a:br>
              <a:rPr lang="en-IN" dirty="0"/>
            </a:br>
            <a:r>
              <a:rPr lang="en-IN" sz="2800" dirty="0"/>
              <a:t>Screenshot for OCR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9B003-B3A7-45DE-B9BD-1263912A9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32" y="2081229"/>
            <a:ext cx="6589336" cy="4177893"/>
          </a:xfrm>
        </p:spPr>
      </p:pic>
    </p:spTree>
    <p:extLst>
      <p:ext uri="{BB962C8B-B14F-4D97-AF65-F5344CB8AC3E}">
        <p14:creationId xmlns:p14="http://schemas.microsoft.com/office/powerpoint/2010/main" val="297299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8C4-6CF9-4D5B-917E-706A3CB0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53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A462-1FB5-4360-9565-F1853169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819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Use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6864-9057-45D2-BEE4-62A46A6B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330272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Car Number detection from Number Plate </a:t>
            </a:r>
          </a:p>
          <a:p>
            <a:pPr marL="0" indent="0" algn="ctr">
              <a:buNone/>
            </a:pPr>
            <a:endParaRPr lang="en-IN" sz="3200" dirty="0"/>
          </a:p>
          <a:p>
            <a:pPr marL="0" indent="0" algn="ctr">
              <a:buNone/>
            </a:pPr>
            <a:r>
              <a:rPr lang="en-IN" sz="2800" dirty="0">
                <a:effectLst/>
              </a:rPr>
              <a:t>It includes the information about the Traditional Pattern Recognition Techniques of SVM and classification using Deep Learning with Convolutional Neural Networks.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9673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7D5-7EAD-4B27-ADB5-B285BAB0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1955"/>
            <a:ext cx="10058400" cy="1450757"/>
          </a:xfrm>
        </p:spPr>
        <p:txBody>
          <a:bodyPr>
            <a:normAutofit/>
          </a:bodyPr>
          <a:lstStyle/>
          <a:p>
            <a:r>
              <a:rPr lang="en-IN" sz="38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F513-2328-450D-A045-2C78CCDA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549223"/>
            <a:ext cx="8596668" cy="31728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In this project, I am asked to experiment with a real world dataset, and to explore how machine learning algorithms can be used to find the patterns in data.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I 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expected to gain experience using a common data-mining and machine learning library, and am expected to submit a report about the dataset and the algorithms used. I will be doing ‘Image Classification using Deep Learning’ in this project and my use case is ‘Car Number Detection from Number Plate’.</a:t>
            </a:r>
          </a:p>
        </p:txBody>
      </p:sp>
    </p:spTree>
    <p:extLst>
      <p:ext uri="{BB962C8B-B14F-4D97-AF65-F5344CB8AC3E}">
        <p14:creationId xmlns:p14="http://schemas.microsoft.com/office/powerpoint/2010/main" val="186398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74C6-A485-4036-B9F3-B57A4715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2335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65FF-416B-4E89-9E80-1CD2D6EA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515" y="1687265"/>
            <a:ext cx="8596668" cy="4978400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Understanding the problem</a:t>
            </a:r>
          </a:p>
          <a:p>
            <a:r>
              <a:rPr lang="en-IN" dirty="0"/>
              <a:t>Proposed Method</a:t>
            </a:r>
          </a:p>
          <a:p>
            <a:r>
              <a:rPr lang="en-IN" dirty="0"/>
              <a:t>Existing Framework for previous research</a:t>
            </a:r>
          </a:p>
          <a:p>
            <a:r>
              <a:rPr lang="en-IN" dirty="0"/>
              <a:t>Scope of this project</a:t>
            </a:r>
          </a:p>
          <a:p>
            <a:r>
              <a:rPr lang="en-IN" dirty="0"/>
              <a:t>Training Details</a:t>
            </a:r>
          </a:p>
          <a:p>
            <a:r>
              <a:rPr lang="en-IN" dirty="0"/>
              <a:t>Project Flow</a:t>
            </a:r>
          </a:p>
          <a:p>
            <a:r>
              <a:rPr lang="en-IN" dirty="0"/>
              <a:t>Assumptions</a:t>
            </a:r>
          </a:p>
          <a:p>
            <a:r>
              <a:rPr lang="en-IN" dirty="0"/>
              <a:t>Project Architecture</a:t>
            </a:r>
          </a:p>
          <a:p>
            <a:r>
              <a:rPr lang="en-IN" dirty="0"/>
              <a:t>Details of the project upto now</a:t>
            </a:r>
          </a:p>
          <a:p>
            <a:r>
              <a:rPr lang="en-IN" dirty="0"/>
              <a:t>Few lines of code</a:t>
            </a:r>
          </a:p>
          <a:p>
            <a:r>
              <a:rPr lang="en-IN" dirty="0"/>
              <a:t>Appendix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00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718-2FF4-49B5-ACD2-E78E5328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467"/>
            <a:ext cx="7729728" cy="1188720"/>
          </a:xfrm>
        </p:spPr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864-674E-4F5D-9D0E-EFEFCC97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08122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Number Detection from Number Plate </a:t>
            </a:r>
            <a:r>
              <a:rPr lang="en-IN" sz="26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aims at detection of the License Plate present on a vehicle and then extracting the contents of that License Plate. A vehicle’s license plate is commonly known as ‘a number plate’. It is a metal plate that is attached to a vehicle and has the official registration number of a vehicle embossed on it. Number plates are placed at the front and back of the vehicle and help anyone to identify a vehicle.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A5A0-0E94-499A-8C90-446E7B90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7558"/>
            <a:ext cx="7729728" cy="1188720"/>
          </a:xfrm>
        </p:spPr>
        <p:txBody>
          <a:bodyPr/>
          <a:lstStyle/>
          <a:p>
            <a:r>
              <a:rPr lang="en-IN" dirty="0"/>
              <a:t>Understanding 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41A9-070F-4274-BA0A-ABEFA1D6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04032"/>
            <a:ext cx="7729728" cy="3101983"/>
          </a:xfrm>
        </p:spPr>
        <p:txBody>
          <a:bodyPr/>
          <a:lstStyle/>
          <a:p>
            <a:pPr marL="0" indent="0" algn="l">
              <a:buNone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charter"/>
              </a:rPr>
              <a:t>The stated problem can be divided into two sub-problems: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292929"/>
                </a:solidFill>
                <a:effectLst/>
                <a:latin typeface="charter"/>
              </a:rPr>
              <a:t>Number Plate Detection. </a:t>
            </a:r>
            <a:r>
              <a:rPr lang="en-IN" sz="2000" b="0" i="0" dirty="0">
                <a:solidFill>
                  <a:srgbClr val="292929"/>
                </a:solidFill>
                <a:effectLst/>
                <a:latin typeface="charter"/>
              </a:rPr>
              <a:t>This problem can be tackled using the Object Detection approach where we need to train our model using the car/other vehicle images with number plates.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292929"/>
                </a:solidFill>
                <a:effectLst/>
                <a:latin typeface="charter"/>
              </a:rPr>
              <a:t>Extracting text from the detected Number Plate</a:t>
            </a:r>
            <a:r>
              <a:rPr lang="en-IN" sz="2000" b="0" i="0" dirty="0">
                <a:solidFill>
                  <a:srgbClr val="292929"/>
                </a:solidFill>
                <a:effectLst/>
                <a:latin typeface="charter"/>
              </a:rPr>
              <a:t>. This problem can be solved using OCR(Optical Character Recognition) which can be helpful in extracting alphanumeric characters from cropped Number Plate images.</a:t>
            </a:r>
          </a:p>
          <a:p>
            <a:pPr marL="0" indent="0">
              <a:buNone/>
            </a:pPr>
            <a:endParaRPr lang="en-IN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89504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F945-11E8-4F62-BB1F-C8019EDF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823290"/>
            <a:ext cx="7729728" cy="1188720"/>
          </a:xfrm>
        </p:spPr>
        <p:txBody>
          <a:bodyPr/>
          <a:lstStyle/>
          <a:p>
            <a:r>
              <a:rPr lang="en-IN" dirty="0"/>
              <a:t>Proposed Method: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4608B7-6D91-432D-93CD-C7B8E1E5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2633269"/>
            <a:ext cx="6181725" cy="3495675"/>
          </a:xfrm>
        </p:spPr>
      </p:pic>
    </p:spTree>
    <p:extLst>
      <p:ext uri="{BB962C8B-B14F-4D97-AF65-F5344CB8AC3E}">
        <p14:creationId xmlns:p14="http://schemas.microsoft.com/office/powerpoint/2010/main" val="279362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FF9A-A3C7-4B3C-9F18-5A6EAC29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9662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Existing frameworks for previous research: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8E7DF-F016-4250-A860-7932AA02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13" y="1809946"/>
            <a:ext cx="7910773" cy="4590853"/>
          </a:xfrm>
        </p:spPr>
      </p:pic>
    </p:spTree>
    <p:extLst>
      <p:ext uri="{BB962C8B-B14F-4D97-AF65-F5344CB8AC3E}">
        <p14:creationId xmlns:p14="http://schemas.microsoft.com/office/powerpoint/2010/main" val="28315056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165</TotalTime>
  <Words>1273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charter</vt:lpstr>
      <vt:lpstr>Gill Sans MT</vt:lpstr>
      <vt:lpstr>sohne</vt:lpstr>
      <vt:lpstr>Wingdings</vt:lpstr>
      <vt:lpstr>Parcel</vt:lpstr>
      <vt:lpstr>Review 2 Semester Internship</vt:lpstr>
      <vt:lpstr>Project Title:</vt:lpstr>
      <vt:lpstr>Use Case:</vt:lpstr>
      <vt:lpstr>Abstract</vt:lpstr>
      <vt:lpstr>Contents:</vt:lpstr>
      <vt:lpstr>Introduction</vt:lpstr>
      <vt:lpstr>Understanding the problem:</vt:lpstr>
      <vt:lpstr>Proposed Method:</vt:lpstr>
      <vt:lpstr>Existing frameworks for previous research:</vt:lpstr>
      <vt:lpstr>Scope of this project:</vt:lpstr>
      <vt:lpstr>Training Details:</vt:lpstr>
      <vt:lpstr>PowerPoint Presentation</vt:lpstr>
      <vt:lpstr>Project Flow:</vt:lpstr>
      <vt:lpstr>Assumptions:</vt:lpstr>
      <vt:lpstr>Project Architecture:</vt:lpstr>
      <vt:lpstr>Details of the project upto now:</vt:lpstr>
      <vt:lpstr>Few lines of code: OCR</vt:lpstr>
      <vt:lpstr>PowerPoint Presentation</vt:lpstr>
      <vt:lpstr>PowerPoint Presentation</vt:lpstr>
      <vt:lpstr>PowerPoint Presentation</vt:lpstr>
      <vt:lpstr>Appendix: Screenshot for OCR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 Semester Internship</dc:title>
  <dc:creator>Parivesh Sood</dc:creator>
  <cp:lastModifiedBy>Parivesh Sood</cp:lastModifiedBy>
  <cp:revision>6</cp:revision>
  <dcterms:created xsi:type="dcterms:W3CDTF">2022-02-22T04:14:27Z</dcterms:created>
  <dcterms:modified xsi:type="dcterms:W3CDTF">2022-03-22T05:29:05Z</dcterms:modified>
</cp:coreProperties>
</file>