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6" r:id="rId3"/>
    <p:sldId id="257" r:id="rId4"/>
    <p:sldId id="274" r:id="rId5"/>
    <p:sldId id="258" r:id="rId6"/>
    <p:sldId id="259" r:id="rId7"/>
    <p:sldId id="269" r:id="rId8"/>
    <p:sldId id="275" r:id="rId9"/>
    <p:sldId id="276" r:id="rId10"/>
    <p:sldId id="277" r:id="rId11"/>
    <p:sldId id="278" r:id="rId12"/>
    <p:sldId id="279" r:id="rId13"/>
    <p:sldId id="280" r:id="rId14"/>
    <p:sldId id="262" r:id="rId15"/>
    <p:sldId id="263" r:id="rId16"/>
    <p:sldId id="270"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vesh Sood" userId="221f96a14586cd7a" providerId="LiveId" clId="{B5160756-E003-4B25-8D15-BCBCF89DCE66}"/>
    <pc:docChg chg="undo custSel addSld delSld modSld">
      <pc:chgData name="Parivesh Sood" userId="221f96a14586cd7a" providerId="LiveId" clId="{B5160756-E003-4B25-8D15-BCBCF89DCE66}" dt="2021-05-02T19:27:52.026" v="522" actId="1076"/>
      <pc:docMkLst>
        <pc:docMk/>
      </pc:docMkLst>
      <pc:sldChg chg="modSp mod">
        <pc:chgData name="Parivesh Sood" userId="221f96a14586cd7a" providerId="LiveId" clId="{B5160756-E003-4B25-8D15-BCBCF89DCE66}" dt="2021-05-02T19:27:39.657" v="518" actId="313"/>
        <pc:sldMkLst>
          <pc:docMk/>
          <pc:sldMk cId="4023089438" sldId="256"/>
        </pc:sldMkLst>
        <pc:spChg chg="mod">
          <ac:chgData name="Parivesh Sood" userId="221f96a14586cd7a" providerId="LiveId" clId="{B5160756-E003-4B25-8D15-BCBCF89DCE66}" dt="2021-05-02T19:27:39.657" v="518" actId="313"/>
          <ac:spMkLst>
            <pc:docMk/>
            <pc:sldMk cId="4023089438" sldId="256"/>
            <ac:spMk id="2" creationId="{31A009EB-F2D5-4919-B0C1-759B020E1D05}"/>
          </ac:spMkLst>
        </pc:spChg>
      </pc:sldChg>
      <pc:sldChg chg="modSp mod">
        <pc:chgData name="Parivesh Sood" userId="221f96a14586cd7a" providerId="LiveId" clId="{B5160756-E003-4B25-8D15-BCBCF89DCE66}" dt="2021-05-02T19:14:44.277" v="98" actId="403"/>
        <pc:sldMkLst>
          <pc:docMk/>
          <pc:sldMk cId="537680737" sldId="257"/>
        </pc:sldMkLst>
        <pc:spChg chg="mod">
          <ac:chgData name="Parivesh Sood" userId="221f96a14586cd7a" providerId="LiveId" clId="{B5160756-E003-4B25-8D15-BCBCF89DCE66}" dt="2021-05-02T19:14:44.277" v="98" actId="403"/>
          <ac:spMkLst>
            <pc:docMk/>
            <pc:sldMk cId="537680737" sldId="257"/>
            <ac:spMk id="5" creationId="{A93E2D6A-7DE5-4B9C-B9CD-8C0C987CEFE4}"/>
          </ac:spMkLst>
        </pc:spChg>
      </pc:sldChg>
      <pc:sldChg chg="addSp delSp modSp mod">
        <pc:chgData name="Parivesh Sood" userId="221f96a14586cd7a" providerId="LiveId" clId="{B5160756-E003-4B25-8D15-BCBCF89DCE66}" dt="2021-05-02T19:27:52.026" v="522" actId="1076"/>
        <pc:sldMkLst>
          <pc:docMk/>
          <pc:sldMk cId="2941583852" sldId="258"/>
        </pc:sldMkLst>
        <pc:spChg chg="mod">
          <ac:chgData name="Parivesh Sood" userId="221f96a14586cd7a" providerId="LiveId" clId="{B5160756-E003-4B25-8D15-BCBCF89DCE66}" dt="2021-05-02T19:16:20.393" v="141" actId="20577"/>
          <ac:spMkLst>
            <pc:docMk/>
            <pc:sldMk cId="2941583852" sldId="258"/>
            <ac:spMk id="2" creationId="{F18E334A-4D32-4232-B82F-D0AED75D06A2}"/>
          </ac:spMkLst>
        </pc:spChg>
        <pc:spChg chg="del">
          <ac:chgData name="Parivesh Sood" userId="221f96a14586cd7a" providerId="LiveId" clId="{B5160756-E003-4B25-8D15-BCBCF89DCE66}" dt="2021-05-02T19:16:26.773" v="143" actId="478"/>
          <ac:spMkLst>
            <pc:docMk/>
            <pc:sldMk cId="2941583852" sldId="258"/>
            <ac:spMk id="3" creationId="{B464BFC6-48E9-49A0-94B6-F0166CC58740}"/>
          </ac:spMkLst>
        </pc:spChg>
        <pc:spChg chg="add del mod">
          <ac:chgData name="Parivesh Sood" userId="221f96a14586cd7a" providerId="LiveId" clId="{B5160756-E003-4B25-8D15-BCBCF89DCE66}" dt="2021-05-02T19:17:01.968" v="144" actId="931"/>
          <ac:spMkLst>
            <pc:docMk/>
            <pc:sldMk cId="2941583852" sldId="258"/>
            <ac:spMk id="6" creationId="{19DBABFF-9501-40D6-B3E5-673DB9776937}"/>
          </ac:spMkLst>
        </pc:spChg>
        <pc:picChg chg="del">
          <ac:chgData name="Parivesh Sood" userId="221f96a14586cd7a" providerId="LiveId" clId="{B5160756-E003-4B25-8D15-BCBCF89DCE66}" dt="2021-05-02T19:16:23.145" v="142" actId="478"/>
          <ac:picMkLst>
            <pc:docMk/>
            <pc:sldMk cId="2941583852" sldId="258"/>
            <ac:picMk id="5" creationId="{260C3741-D334-4E85-B8C8-16A8AF61FBAE}"/>
          </ac:picMkLst>
        </pc:picChg>
        <pc:picChg chg="add mod">
          <ac:chgData name="Parivesh Sood" userId="221f96a14586cd7a" providerId="LiveId" clId="{B5160756-E003-4B25-8D15-BCBCF89DCE66}" dt="2021-05-02T19:27:52.026" v="522" actId="1076"/>
          <ac:picMkLst>
            <pc:docMk/>
            <pc:sldMk cId="2941583852" sldId="258"/>
            <ac:picMk id="8" creationId="{8A574DFD-A877-41F0-A3BB-B1FF062C8BDC}"/>
          </ac:picMkLst>
        </pc:picChg>
      </pc:sldChg>
      <pc:sldChg chg="addSp delSp modSp mod">
        <pc:chgData name="Parivesh Sood" userId="221f96a14586cd7a" providerId="LiveId" clId="{B5160756-E003-4B25-8D15-BCBCF89DCE66}" dt="2021-05-02T19:17:25.691" v="161" actId="14100"/>
        <pc:sldMkLst>
          <pc:docMk/>
          <pc:sldMk cId="2472714634" sldId="259"/>
        </pc:sldMkLst>
        <pc:spChg chg="mod">
          <ac:chgData name="Parivesh Sood" userId="221f96a14586cd7a" providerId="LiveId" clId="{B5160756-E003-4B25-8D15-BCBCF89DCE66}" dt="2021-05-02T19:17:10.089" v="154" actId="20577"/>
          <ac:spMkLst>
            <pc:docMk/>
            <pc:sldMk cId="2472714634" sldId="259"/>
            <ac:spMk id="2" creationId="{D54AFA71-CA16-404C-A6DB-9C83AF826DE1}"/>
          </ac:spMkLst>
        </pc:spChg>
        <pc:spChg chg="del mod">
          <ac:chgData name="Parivesh Sood" userId="221f96a14586cd7a" providerId="LiveId" clId="{B5160756-E003-4B25-8D15-BCBCF89DCE66}" dt="2021-05-02T19:17:15.332" v="157" actId="478"/>
          <ac:spMkLst>
            <pc:docMk/>
            <pc:sldMk cId="2472714634" sldId="259"/>
            <ac:spMk id="3" creationId="{A62BAB27-C4C5-4D52-BEDC-1583677CE0E9}"/>
          </ac:spMkLst>
        </pc:spChg>
        <pc:spChg chg="add del mod">
          <ac:chgData name="Parivesh Sood" userId="221f96a14586cd7a" providerId="LiveId" clId="{B5160756-E003-4B25-8D15-BCBCF89DCE66}" dt="2021-05-02T19:17:19.823" v="158" actId="931"/>
          <ac:spMkLst>
            <pc:docMk/>
            <pc:sldMk cId="2472714634" sldId="259"/>
            <ac:spMk id="6" creationId="{3A15970D-24F2-4027-B836-187C9FB4C73C}"/>
          </ac:spMkLst>
        </pc:spChg>
        <pc:picChg chg="del">
          <ac:chgData name="Parivesh Sood" userId="221f96a14586cd7a" providerId="LiveId" clId="{B5160756-E003-4B25-8D15-BCBCF89DCE66}" dt="2021-05-02T19:17:12.080" v="155" actId="478"/>
          <ac:picMkLst>
            <pc:docMk/>
            <pc:sldMk cId="2472714634" sldId="259"/>
            <ac:picMk id="5" creationId="{561344E4-4919-410C-958B-B337A34944A7}"/>
          </ac:picMkLst>
        </pc:picChg>
        <pc:picChg chg="add mod">
          <ac:chgData name="Parivesh Sood" userId="221f96a14586cd7a" providerId="LiveId" clId="{B5160756-E003-4B25-8D15-BCBCF89DCE66}" dt="2021-05-02T19:17:25.691" v="161" actId="14100"/>
          <ac:picMkLst>
            <pc:docMk/>
            <pc:sldMk cId="2472714634" sldId="259"/>
            <ac:picMk id="8" creationId="{EE2089A2-274C-4FD9-88DB-7A28873F0158}"/>
          </ac:picMkLst>
        </pc:picChg>
      </pc:sldChg>
      <pc:sldChg chg="del">
        <pc:chgData name="Parivesh Sood" userId="221f96a14586cd7a" providerId="LiveId" clId="{B5160756-E003-4B25-8D15-BCBCF89DCE66}" dt="2021-05-02T19:20:06.504" v="213" actId="2696"/>
        <pc:sldMkLst>
          <pc:docMk/>
          <pc:sldMk cId="2127122319" sldId="260"/>
        </pc:sldMkLst>
      </pc:sldChg>
      <pc:sldChg chg="del">
        <pc:chgData name="Parivesh Sood" userId="221f96a14586cd7a" providerId="LiveId" clId="{B5160756-E003-4B25-8D15-BCBCF89DCE66}" dt="2021-05-02T19:19:58.857" v="210" actId="2696"/>
        <pc:sldMkLst>
          <pc:docMk/>
          <pc:sldMk cId="1004201865" sldId="261"/>
        </pc:sldMkLst>
      </pc:sldChg>
      <pc:sldChg chg="addSp delSp modSp mod">
        <pc:chgData name="Parivesh Sood" userId="221f96a14586cd7a" providerId="LiveId" clId="{B5160756-E003-4B25-8D15-BCBCF89DCE66}" dt="2021-05-02T19:19:49.688" v="209" actId="1076"/>
        <pc:sldMkLst>
          <pc:docMk/>
          <pc:sldMk cId="492529490" sldId="262"/>
        </pc:sldMkLst>
        <pc:spChg chg="mod">
          <ac:chgData name="Parivesh Sood" userId="221f96a14586cd7a" providerId="LiveId" clId="{B5160756-E003-4B25-8D15-BCBCF89DCE66}" dt="2021-05-02T19:19:19.837" v="196" actId="20577"/>
          <ac:spMkLst>
            <pc:docMk/>
            <pc:sldMk cId="492529490" sldId="262"/>
            <ac:spMk id="2" creationId="{9E742CFE-264C-4526-82EF-4C2821629196}"/>
          </ac:spMkLst>
        </pc:spChg>
        <pc:spChg chg="del">
          <ac:chgData name="Parivesh Sood" userId="221f96a14586cd7a" providerId="LiveId" clId="{B5160756-E003-4B25-8D15-BCBCF89DCE66}" dt="2021-05-02T19:19:31.469" v="197" actId="478"/>
          <ac:spMkLst>
            <pc:docMk/>
            <pc:sldMk cId="492529490" sldId="262"/>
            <ac:spMk id="3" creationId="{365DDEF1-DEE1-48B0-8639-A34B64010E83}"/>
          </ac:spMkLst>
        </pc:spChg>
        <pc:spChg chg="add mod">
          <ac:chgData name="Parivesh Sood" userId="221f96a14586cd7a" providerId="LiveId" clId="{B5160756-E003-4B25-8D15-BCBCF89DCE66}" dt="2021-05-02T19:19:49.688" v="209" actId="1076"/>
          <ac:spMkLst>
            <pc:docMk/>
            <pc:sldMk cId="492529490" sldId="262"/>
            <ac:spMk id="5" creationId="{1D9857EE-9903-4121-8D67-77F6359ECE5D}"/>
          </ac:spMkLst>
        </pc:spChg>
      </pc:sldChg>
      <pc:sldChg chg="modSp mod">
        <pc:chgData name="Parivesh Sood" userId="221f96a14586cd7a" providerId="LiveId" clId="{B5160756-E003-4B25-8D15-BCBCF89DCE66}" dt="2021-05-02T19:19:00.998" v="183" actId="2711"/>
        <pc:sldMkLst>
          <pc:docMk/>
          <pc:sldMk cId="2396326701" sldId="263"/>
        </pc:sldMkLst>
        <pc:spChg chg="mod">
          <ac:chgData name="Parivesh Sood" userId="221f96a14586cd7a" providerId="LiveId" clId="{B5160756-E003-4B25-8D15-BCBCF89DCE66}" dt="2021-05-02T19:19:00.998" v="183" actId="2711"/>
          <ac:spMkLst>
            <pc:docMk/>
            <pc:sldMk cId="2396326701" sldId="263"/>
            <ac:spMk id="3" creationId="{E3E04401-FE36-4A1D-B7A4-DBE714FBC7D5}"/>
          </ac:spMkLst>
        </pc:spChg>
      </pc:sldChg>
      <pc:sldChg chg="modSp mod">
        <pc:chgData name="Parivesh Sood" userId="221f96a14586cd7a" providerId="LiveId" clId="{B5160756-E003-4B25-8D15-BCBCF89DCE66}" dt="2021-05-02T19:25:48.580" v="450" actId="20577"/>
        <pc:sldMkLst>
          <pc:docMk/>
          <pc:sldMk cId="3253178028" sldId="264"/>
        </pc:sldMkLst>
        <pc:spChg chg="mod">
          <ac:chgData name="Parivesh Sood" userId="221f96a14586cd7a" providerId="LiveId" clId="{B5160756-E003-4B25-8D15-BCBCF89DCE66}" dt="2021-05-02T19:25:48.580" v="450" actId="20577"/>
          <ac:spMkLst>
            <pc:docMk/>
            <pc:sldMk cId="3253178028" sldId="264"/>
            <ac:spMk id="3" creationId="{502B8A26-769C-4700-ADDC-A2B200BBD579}"/>
          </ac:spMkLst>
        </pc:spChg>
      </pc:sldChg>
      <pc:sldChg chg="modSp mod">
        <pc:chgData name="Parivesh Sood" userId="221f96a14586cd7a" providerId="LiveId" clId="{B5160756-E003-4B25-8D15-BCBCF89DCE66}" dt="2021-05-02T19:13:28.629" v="86" actId="403"/>
        <pc:sldMkLst>
          <pc:docMk/>
          <pc:sldMk cId="2617767797" sldId="266"/>
        </pc:sldMkLst>
        <pc:spChg chg="mod">
          <ac:chgData name="Parivesh Sood" userId="221f96a14586cd7a" providerId="LiveId" clId="{B5160756-E003-4B25-8D15-BCBCF89DCE66}" dt="2021-05-02T19:11:15.800" v="64" actId="20577"/>
          <ac:spMkLst>
            <pc:docMk/>
            <pc:sldMk cId="2617767797" sldId="266"/>
            <ac:spMk id="2" creationId="{C9013803-76FC-440B-A499-C8D171F33B29}"/>
          </ac:spMkLst>
        </pc:spChg>
        <pc:spChg chg="mod">
          <ac:chgData name="Parivesh Sood" userId="221f96a14586cd7a" providerId="LiveId" clId="{B5160756-E003-4B25-8D15-BCBCF89DCE66}" dt="2021-05-02T19:13:28.629" v="86" actId="403"/>
          <ac:spMkLst>
            <pc:docMk/>
            <pc:sldMk cId="2617767797" sldId="266"/>
            <ac:spMk id="3" creationId="{C7B46A3A-92E7-4F16-9135-2048DFD7F6FA}"/>
          </ac:spMkLst>
        </pc:spChg>
      </pc:sldChg>
      <pc:sldChg chg="del">
        <pc:chgData name="Parivesh Sood" userId="221f96a14586cd7a" providerId="LiveId" clId="{B5160756-E003-4B25-8D15-BCBCF89DCE66}" dt="2021-05-02T19:20:03.864" v="212" actId="2696"/>
        <pc:sldMkLst>
          <pc:docMk/>
          <pc:sldMk cId="3414465604" sldId="267"/>
        </pc:sldMkLst>
      </pc:sldChg>
      <pc:sldChg chg="del">
        <pc:chgData name="Parivesh Sood" userId="221f96a14586cd7a" providerId="LiveId" clId="{B5160756-E003-4B25-8D15-BCBCF89DCE66}" dt="2021-05-02T19:20:00.827" v="211" actId="2696"/>
        <pc:sldMkLst>
          <pc:docMk/>
          <pc:sldMk cId="2763045631" sldId="268"/>
        </pc:sldMkLst>
      </pc:sldChg>
      <pc:sldChg chg="addSp delSp modSp mod">
        <pc:chgData name="Parivesh Sood" userId="221f96a14586cd7a" providerId="LiveId" clId="{B5160756-E003-4B25-8D15-BCBCF89DCE66}" dt="2021-05-02T19:18:06.031" v="174" actId="1076"/>
        <pc:sldMkLst>
          <pc:docMk/>
          <pc:sldMk cId="1255793943" sldId="269"/>
        </pc:sldMkLst>
        <pc:spChg chg="mod">
          <ac:chgData name="Parivesh Sood" userId="221f96a14586cd7a" providerId="LiveId" clId="{B5160756-E003-4B25-8D15-BCBCF89DCE66}" dt="2021-05-02T19:17:50.520" v="168" actId="20577"/>
          <ac:spMkLst>
            <pc:docMk/>
            <pc:sldMk cId="1255793943" sldId="269"/>
            <ac:spMk id="2" creationId="{F894EFFC-2526-436E-ABAD-496EBA8B03DC}"/>
          </ac:spMkLst>
        </pc:spChg>
        <pc:spChg chg="del">
          <ac:chgData name="Parivesh Sood" userId="221f96a14586cd7a" providerId="LiveId" clId="{B5160756-E003-4B25-8D15-BCBCF89DCE66}" dt="2021-05-02T19:17:53.346" v="169" actId="478"/>
          <ac:spMkLst>
            <pc:docMk/>
            <pc:sldMk cId="1255793943" sldId="269"/>
            <ac:spMk id="3" creationId="{25FC44C0-E307-4D9C-81BC-92BA565DA88D}"/>
          </ac:spMkLst>
        </pc:spChg>
        <pc:spChg chg="add del mod">
          <ac:chgData name="Parivesh Sood" userId="221f96a14586cd7a" providerId="LiveId" clId="{B5160756-E003-4B25-8D15-BCBCF89DCE66}" dt="2021-05-02T19:17:56.542" v="170" actId="931"/>
          <ac:spMkLst>
            <pc:docMk/>
            <pc:sldMk cId="1255793943" sldId="269"/>
            <ac:spMk id="5" creationId="{A031A04D-C1B9-49B0-8FDC-E6EDFFA6583C}"/>
          </ac:spMkLst>
        </pc:spChg>
        <pc:picChg chg="add mod">
          <ac:chgData name="Parivesh Sood" userId="221f96a14586cd7a" providerId="LiveId" clId="{B5160756-E003-4B25-8D15-BCBCF89DCE66}" dt="2021-05-02T19:18:06.031" v="174" actId="1076"/>
          <ac:picMkLst>
            <pc:docMk/>
            <pc:sldMk cId="1255793943" sldId="269"/>
            <ac:picMk id="7" creationId="{C12BBFFA-B2F6-40EF-A6F4-F42489B6B045}"/>
          </ac:picMkLst>
        </pc:picChg>
      </pc:sldChg>
      <pc:sldChg chg="modSp mod">
        <pc:chgData name="Parivesh Sood" userId="221f96a14586cd7a" providerId="LiveId" clId="{B5160756-E003-4B25-8D15-BCBCF89DCE66}" dt="2021-05-02T19:19:06.971" v="184" actId="2711"/>
        <pc:sldMkLst>
          <pc:docMk/>
          <pc:sldMk cId="3894838211" sldId="270"/>
        </pc:sldMkLst>
        <pc:spChg chg="mod">
          <ac:chgData name="Parivesh Sood" userId="221f96a14586cd7a" providerId="LiveId" clId="{B5160756-E003-4B25-8D15-BCBCF89DCE66}" dt="2021-05-02T19:19:06.971" v="184" actId="2711"/>
          <ac:spMkLst>
            <pc:docMk/>
            <pc:sldMk cId="3894838211" sldId="270"/>
            <ac:spMk id="3" creationId="{5DD21267-DEF8-4DB3-82A8-06690EFA26FF}"/>
          </ac:spMkLst>
        </pc:spChg>
      </pc:sldChg>
      <pc:sldChg chg="modSp del mod">
        <pc:chgData name="Parivesh Sood" userId="221f96a14586cd7a" providerId="LiveId" clId="{B5160756-E003-4B25-8D15-BCBCF89DCE66}" dt="2021-05-02T19:14:14.572" v="89" actId="2696"/>
        <pc:sldMkLst>
          <pc:docMk/>
          <pc:sldMk cId="3962275793" sldId="271"/>
        </pc:sldMkLst>
        <pc:spChg chg="mod">
          <ac:chgData name="Parivesh Sood" userId="221f96a14586cd7a" providerId="LiveId" clId="{B5160756-E003-4B25-8D15-BCBCF89DCE66}" dt="2021-05-02T19:13:55.201" v="88" actId="12"/>
          <ac:spMkLst>
            <pc:docMk/>
            <pc:sldMk cId="3962275793" sldId="271"/>
            <ac:spMk id="3" creationId="{D55B1729-C8CF-49A3-8CA6-84845FDEA33B}"/>
          </ac:spMkLst>
        </pc:spChg>
      </pc:sldChg>
      <pc:sldChg chg="del">
        <pc:chgData name="Parivesh Sood" userId="221f96a14586cd7a" providerId="LiveId" clId="{B5160756-E003-4B25-8D15-BCBCF89DCE66}" dt="2021-05-02T19:14:51.603" v="99" actId="2696"/>
        <pc:sldMkLst>
          <pc:docMk/>
          <pc:sldMk cId="2592385133" sldId="272"/>
        </pc:sldMkLst>
      </pc:sldChg>
      <pc:sldChg chg="del">
        <pc:chgData name="Parivesh Sood" userId="221f96a14586cd7a" providerId="LiveId" clId="{B5160756-E003-4B25-8D15-BCBCF89DCE66}" dt="2021-05-02T19:16:06.845" v="127" actId="2696"/>
        <pc:sldMkLst>
          <pc:docMk/>
          <pc:sldMk cId="458808122" sldId="273"/>
        </pc:sldMkLst>
      </pc:sldChg>
      <pc:sldChg chg="delSp modSp new mod">
        <pc:chgData name="Parivesh Sood" userId="221f96a14586cd7a" providerId="LiveId" clId="{B5160756-E003-4B25-8D15-BCBCF89DCE66}" dt="2021-05-02T19:15:59.451" v="126" actId="2711"/>
        <pc:sldMkLst>
          <pc:docMk/>
          <pc:sldMk cId="1957054264" sldId="274"/>
        </pc:sldMkLst>
        <pc:spChg chg="del">
          <ac:chgData name="Parivesh Sood" userId="221f96a14586cd7a" providerId="LiveId" clId="{B5160756-E003-4B25-8D15-BCBCF89DCE66}" dt="2021-05-02T19:14:57.562" v="101" actId="478"/>
          <ac:spMkLst>
            <pc:docMk/>
            <pc:sldMk cId="1957054264" sldId="274"/>
            <ac:spMk id="2" creationId="{84C908D2-5E01-4B3C-8B7E-3FB0B331F49A}"/>
          </ac:spMkLst>
        </pc:spChg>
        <pc:spChg chg="mod">
          <ac:chgData name="Parivesh Sood" userId="221f96a14586cd7a" providerId="LiveId" clId="{B5160756-E003-4B25-8D15-BCBCF89DCE66}" dt="2021-05-02T19:15:59.451" v="126" actId="2711"/>
          <ac:spMkLst>
            <pc:docMk/>
            <pc:sldMk cId="1957054264" sldId="274"/>
            <ac:spMk id="3" creationId="{3187F388-C3CB-4F38-8E06-43018485115D}"/>
          </ac:spMkLst>
        </pc:spChg>
      </pc:sldChg>
      <pc:sldChg chg="addSp delSp modSp new mod">
        <pc:chgData name="Parivesh Sood" userId="221f96a14586cd7a" providerId="LiveId" clId="{B5160756-E003-4B25-8D15-BCBCF89DCE66}" dt="2021-05-02T19:23:08.302" v="301" actId="5793"/>
        <pc:sldMkLst>
          <pc:docMk/>
          <pc:sldMk cId="2164380190" sldId="275"/>
        </pc:sldMkLst>
        <pc:spChg chg="mod">
          <ac:chgData name="Parivesh Sood" userId="221f96a14586cd7a" providerId="LiveId" clId="{B5160756-E003-4B25-8D15-BCBCF89DCE66}" dt="2021-05-02T19:20:56.026" v="238" actId="122"/>
          <ac:spMkLst>
            <pc:docMk/>
            <pc:sldMk cId="2164380190" sldId="275"/>
            <ac:spMk id="2" creationId="{869B6BBF-4466-478B-B4B3-47919C7F01EE}"/>
          </ac:spMkLst>
        </pc:spChg>
        <pc:spChg chg="add del mod">
          <ac:chgData name="Parivesh Sood" userId="221f96a14586cd7a" providerId="LiveId" clId="{B5160756-E003-4B25-8D15-BCBCF89DCE66}" dt="2021-05-02T19:23:08.302" v="301" actId="5793"/>
          <ac:spMkLst>
            <pc:docMk/>
            <pc:sldMk cId="2164380190" sldId="275"/>
            <ac:spMk id="3" creationId="{69C52B07-8BEE-47C5-BFB0-A62FFE955D3A}"/>
          </ac:spMkLst>
        </pc:spChg>
        <pc:picChg chg="add del mod">
          <ac:chgData name="Parivesh Sood" userId="221f96a14586cd7a" providerId="LiveId" clId="{B5160756-E003-4B25-8D15-BCBCF89DCE66}" dt="2021-05-02T19:21:26.053" v="240" actId="931"/>
          <ac:picMkLst>
            <pc:docMk/>
            <pc:sldMk cId="2164380190" sldId="275"/>
            <ac:picMk id="5" creationId="{98CB5DA1-4EA9-4285-AF9E-FF310FD6B04E}"/>
          </ac:picMkLst>
        </pc:picChg>
        <pc:picChg chg="add mod">
          <ac:chgData name="Parivesh Sood" userId="221f96a14586cd7a" providerId="LiveId" clId="{B5160756-E003-4B25-8D15-BCBCF89DCE66}" dt="2021-05-02T19:22:59.919" v="283" actId="14826"/>
          <ac:picMkLst>
            <pc:docMk/>
            <pc:sldMk cId="2164380190" sldId="275"/>
            <ac:picMk id="7" creationId="{C4AA8D7A-64BF-4B77-AB38-377BD8DB0274}"/>
          </ac:picMkLst>
        </pc:picChg>
      </pc:sldChg>
      <pc:sldChg chg="addSp delSp modSp new mod">
        <pc:chgData name="Parivesh Sood" userId="221f96a14586cd7a" providerId="LiveId" clId="{B5160756-E003-4B25-8D15-BCBCF89DCE66}" dt="2021-05-02T19:22:50.337" v="282" actId="1076"/>
        <pc:sldMkLst>
          <pc:docMk/>
          <pc:sldMk cId="1692215685" sldId="276"/>
        </pc:sldMkLst>
        <pc:spChg chg="del">
          <ac:chgData name="Parivesh Sood" userId="221f96a14586cd7a" providerId="LiveId" clId="{B5160756-E003-4B25-8D15-BCBCF89DCE66}" dt="2021-05-02T19:22:11.192" v="262" actId="478"/>
          <ac:spMkLst>
            <pc:docMk/>
            <pc:sldMk cId="1692215685" sldId="276"/>
            <ac:spMk id="2" creationId="{6A747D62-49FA-4426-A105-E2712BA07BE6}"/>
          </ac:spMkLst>
        </pc:spChg>
        <pc:spChg chg="mod">
          <ac:chgData name="Parivesh Sood" userId="221f96a14586cd7a" providerId="LiveId" clId="{B5160756-E003-4B25-8D15-BCBCF89DCE66}" dt="2021-05-02T19:22:28.478" v="275" actId="20577"/>
          <ac:spMkLst>
            <pc:docMk/>
            <pc:sldMk cId="1692215685" sldId="276"/>
            <ac:spMk id="3" creationId="{830C5646-C2E1-4A17-94C3-9AAAFC57AD3C}"/>
          </ac:spMkLst>
        </pc:spChg>
        <pc:picChg chg="add mod">
          <ac:chgData name="Parivesh Sood" userId="221f96a14586cd7a" providerId="LiveId" clId="{B5160756-E003-4B25-8D15-BCBCF89DCE66}" dt="2021-05-02T19:22:50.337" v="282" actId="1076"/>
          <ac:picMkLst>
            <pc:docMk/>
            <pc:sldMk cId="1692215685" sldId="276"/>
            <ac:picMk id="5" creationId="{15FAA7C1-737D-49B3-8F86-3989DA10827B}"/>
          </ac:picMkLst>
        </pc:picChg>
      </pc:sldChg>
      <pc:sldChg chg="addSp delSp modSp new mod">
        <pc:chgData name="Parivesh Sood" userId="221f96a14586cd7a" providerId="LiveId" clId="{B5160756-E003-4B25-8D15-BCBCF89DCE66}" dt="2021-05-02T19:24:03.398" v="335" actId="14100"/>
        <pc:sldMkLst>
          <pc:docMk/>
          <pc:sldMk cId="1432419859" sldId="277"/>
        </pc:sldMkLst>
        <pc:spChg chg="del">
          <ac:chgData name="Parivesh Sood" userId="221f96a14586cd7a" providerId="LiveId" clId="{B5160756-E003-4B25-8D15-BCBCF89DCE66}" dt="2021-05-02T19:23:16.996" v="303" actId="478"/>
          <ac:spMkLst>
            <pc:docMk/>
            <pc:sldMk cId="1432419859" sldId="277"/>
            <ac:spMk id="2" creationId="{5E13C4E1-D21D-4D20-ADD6-350713C23CB6}"/>
          </ac:spMkLst>
        </pc:spChg>
        <pc:spChg chg="mod">
          <ac:chgData name="Parivesh Sood" userId="221f96a14586cd7a" providerId="LiveId" clId="{B5160756-E003-4B25-8D15-BCBCF89DCE66}" dt="2021-05-02T19:23:37.588" v="325" actId="14100"/>
          <ac:spMkLst>
            <pc:docMk/>
            <pc:sldMk cId="1432419859" sldId="277"/>
            <ac:spMk id="3" creationId="{6632CC21-37D7-43B8-99E9-2712008B45F7}"/>
          </ac:spMkLst>
        </pc:spChg>
        <pc:picChg chg="add mod">
          <ac:chgData name="Parivesh Sood" userId="221f96a14586cd7a" providerId="LiveId" clId="{B5160756-E003-4B25-8D15-BCBCF89DCE66}" dt="2021-05-02T19:24:03.398" v="335" actId="14100"/>
          <ac:picMkLst>
            <pc:docMk/>
            <pc:sldMk cId="1432419859" sldId="277"/>
            <ac:picMk id="5" creationId="{DBE0F16F-C0E0-4A21-8458-4E7444069EC9}"/>
          </ac:picMkLst>
        </pc:picChg>
      </pc:sldChg>
      <pc:sldChg chg="addSp delSp modSp new mod">
        <pc:chgData name="Parivesh Sood" userId="221f96a14586cd7a" providerId="LiveId" clId="{B5160756-E003-4B25-8D15-BCBCF89DCE66}" dt="2021-05-02T19:25:00.623" v="368" actId="14100"/>
        <pc:sldMkLst>
          <pc:docMk/>
          <pc:sldMk cId="2377759924" sldId="278"/>
        </pc:sldMkLst>
        <pc:spChg chg="del">
          <ac:chgData name="Parivesh Sood" userId="221f96a14586cd7a" providerId="LiveId" clId="{B5160756-E003-4B25-8D15-BCBCF89DCE66}" dt="2021-05-02T19:24:14.176" v="337" actId="478"/>
          <ac:spMkLst>
            <pc:docMk/>
            <pc:sldMk cId="2377759924" sldId="278"/>
            <ac:spMk id="2" creationId="{B61B433E-44E4-43E1-A87B-4EE296E23D18}"/>
          </ac:spMkLst>
        </pc:spChg>
        <pc:spChg chg="mod">
          <ac:chgData name="Parivesh Sood" userId="221f96a14586cd7a" providerId="LiveId" clId="{B5160756-E003-4B25-8D15-BCBCF89DCE66}" dt="2021-05-02T19:24:37.612" v="360" actId="12"/>
          <ac:spMkLst>
            <pc:docMk/>
            <pc:sldMk cId="2377759924" sldId="278"/>
            <ac:spMk id="3" creationId="{156E3976-BDF9-4937-92FA-11DA9D5A167C}"/>
          </ac:spMkLst>
        </pc:spChg>
        <pc:picChg chg="add mod">
          <ac:chgData name="Parivesh Sood" userId="221f96a14586cd7a" providerId="LiveId" clId="{B5160756-E003-4B25-8D15-BCBCF89DCE66}" dt="2021-05-02T19:25:00.623" v="368" actId="14100"/>
          <ac:picMkLst>
            <pc:docMk/>
            <pc:sldMk cId="2377759924" sldId="278"/>
            <ac:picMk id="5" creationId="{AB6557DC-8448-457E-9600-D9CFCE35CB4E}"/>
          </ac:picMkLst>
        </pc:picChg>
      </pc:sldChg>
      <pc:sldChg chg="addSp delSp modSp new mod">
        <pc:chgData name="Parivesh Sood" userId="221f96a14586cd7a" providerId="LiveId" clId="{B5160756-E003-4B25-8D15-BCBCF89DCE66}" dt="2021-05-02T19:26:42.636" v="483" actId="14100"/>
        <pc:sldMkLst>
          <pc:docMk/>
          <pc:sldMk cId="2875739162" sldId="279"/>
        </pc:sldMkLst>
        <pc:spChg chg="del">
          <ac:chgData name="Parivesh Sood" userId="221f96a14586cd7a" providerId="LiveId" clId="{B5160756-E003-4B25-8D15-BCBCF89DCE66}" dt="2021-05-02T19:26:00.284" v="451" actId="478"/>
          <ac:spMkLst>
            <pc:docMk/>
            <pc:sldMk cId="2875739162" sldId="279"/>
            <ac:spMk id="2" creationId="{DAF70DBE-9F75-4950-8B62-7EE72BC7668F}"/>
          </ac:spMkLst>
        </pc:spChg>
        <pc:spChg chg="mod">
          <ac:chgData name="Parivesh Sood" userId="221f96a14586cd7a" providerId="LiveId" clId="{B5160756-E003-4B25-8D15-BCBCF89DCE66}" dt="2021-05-02T19:26:20.360" v="475" actId="14100"/>
          <ac:spMkLst>
            <pc:docMk/>
            <pc:sldMk cId="2875739162" sldId="279"/>
            <ac:spMk id="3" creationId="{10A4D51A-6990-4B4C-9D91-36495F745E8E}"/>
          </ac:spMkLst>
        </pc:spChg>
        <pc:picChg chg="add mod">
          <ac:chgData name="Parivesh Sood" userId="221f96a14586cd7a" providerId="LiveId" clId="{B5160756-E003-4B25-8D15-BCBCF89DCE66}" dt="2021-05-02T19:26:42.636" v="483" actId="14100"/>
          <ac:picMkLst>
            <pc:docMk/>
            <pc:sldMk cId="2875739162" sldId="279"/>
            <ac:picMk id="5" creationId="{5E039D0E-1461-47A2-8F58-617B139485EF}"/>
          </ac:picMkLst>
        </pc:picChg>
      </pc:sldChg>
      <pc:sldChg chg="addSp delSp modSp new mod">
        <pc:chgData name="Parivesh Sood" userId="221f96a14586cd7a" providerId="LiveId" clId="{B5160756-E003-4B25-8D15-BCBCF89DCE66}" dt="2021-05-02T19:27:33.589" v="517" actId="1076"/>
        <pc:sldMkLst>
          <pc:docMk/>
          <pc:sldMk cId="1260319514" sldId="280"/>
        </pc:sldMkLst>
        <pc:spChg chg="del">
          <ac:chgData name="Parivesh Sood" userId="221f96a14586cd7a" providerId="LiveId" clId="{B5160756-E003-4B25-8D15-BCBCF89DCE66}" dt="2021-05-02T19:26:49.636" v="485" actId="478"/>
          <ac:spMkLst>
            <pc:docMk/>
            <pc:sldMk cId="1260319514" sldId="280"/>
            <ac:spMk id="2" creationId="{97A5AA54-79F2-48C5-ACC9-B84607596D6E}"/>
          </ac:spMkLst>
        </pc:spChg>
        <pc:spChg chg="mod">
          <ac:chgData name="Parivesh Sood" userId="221f96a14586cd7a" providerId="LiveId" clId="{B5160756-E003-4B25-8D15-BCBCF89DCE66}" dt="2021-05-02T19:27:20.327" v="512" actId="20577"/>
          <ac:spMkLst>
            <pc:docMk/>
            <pc:sldMk cId="1260319514" sldId="280"/>
            <ac:spMk id="3" creationId="{00FF5F4F-8E54-4F74-B1F2-0D9F0E51C883}"/>
          </ac:spMkLst>
        </pc:spChg>
        <pc:picChg chg="add mod">
          <ac:chgData name="Parivesh Sood" userId="221f96a14586cd7a" providerId="LiveId" clId="{B5160756-E003-4B25-8D15-BCBCF89DCE66}" dt="2021-05-02T19:27:33.589" v="517" actId="1076"/>
          <ac:picMkLst>
            <pc:docMk/>
            <pc:sldMk cId="1260319514" sldId="280"/>
            <ac:picMk id="5" creationId="{95ABF456-B29A-4037-AB19-4E17AFF5AD60}"/>
          </ac:picMkLst>
        </pc:picChg>
      </pc:sldChg>
    </pc:docChg>
  </pc:docChgLst>
  <pc:docChgLst>
    <pc:chgData name="Parivesh Sood" userId="221f96a14586cd7a" providerId="LiveId" clId="{6BC4B54B-4A5F-485B-9F32-B859A088848C}"/>
    <pc:docChg chg="undo custSel addSld modSld">
      <pc:chgData name="Parivesh Sood" userId="221f96a14586cd7a" providerId="LiveId" clId="{6BC4B54B-4A5F-485B-9F32-B859A088848C}" dt="2020-11-07T04:50:36.865" v="1163" actId="1076"/>
      <pc:docMkLst>
        <pc:docMk/>
      </pc:docMkLst>
      <pc:sldChg chg="modSp mod">
        <pc:chgData name="Parivesh Sood" userId="221f96a14586cd7a" providerId="LiveId" clId="{6BC4B54B-4A5F-485B-9F32-B859A088848C}" dt="2020-11-07T04:17:29.348" v="550" actId="20577"/>
        <pc:sldMkLst>
          <pc:docMk/>
          <pc:sldMk cId="2941583852" sldId="258"/>
        </pc:sldMkLst>
        <pc:spChg chg="mod">
          <ac:chgData name="Parivesh Sood" userId="221f96a14586cd7a" providerId="LiveId" clId="{6BC4B54B-4A5F-485B-9F32-B859A088848C}" dt="2020-11-07T04:17:29.348" v="550" actId="20577"/>
          <ac:spMkLst>
            <pc:docMk/>
            <pc:sldMk cId="2941583852" sldId="258"/>
            <ac:spMk id="3" creationId="{B464BFC6-48E9-49A0-94B6-F0166CC58740}"/>
          </ac:spMkLst>
        </pc:spChg>
        <pc:picChg chg="mod">
          <ac:chgData name="Parivesh Sood" userId="221f96a14586cd7a" providerId="LiveId" clId="{6BC4B54B-4A5F-485B-9F32-B859A088848C}" dt="2020-11-07T04:12:45.991" v="419" actId="1076"/>
          <ac:picMkLst>
            <pc:docMk/>
            <pc:sldMk cId="2941583852" sldId="258"/>
            <ac:picMk id="5" creationId="{260C3741-D334-4E85-B8C8-16A8AF61FBAE}"/>
          </ac:picMkLst>
        </pc:picChg>
      </pc:sldChg>
      <pc:sldChg chg="modSp mod">
        <pc:chgData name="Parivesh Sood" userId="221f96a14586cd7a" providerId="LiveId" clId="{6BC4B54B-4A5F-485B-9F32-B859A088848C}" dt="2020-11-07T04:49:53.659" v="1162" actId="20577"/>
        <pc:sldMkLst>
          <pc:docMk/>
          <pc:sldMk cId="2472714634" sldId="259"/>
        </pc:sldMkLst>
        <pc:spChg chg="mod">
          <ac:chgData name="Parivesh Sood" userId="221f96a14586cd7a" providerId="LiveId" clId="{6BC4B54B-4A5F-485B-9F32-B859A088848C}" dt="2020-11-07T04:49:53.659" v="1162" actId="20577"/>
          <ac:spMkLst>
            <pc:docMk/>
            <pc:sldMk cId="2472714634" sldId="259"/>
            <ac:spMk id="3" creationId="{A62BAB27-C4C5-4D52-BEDC-1583677CE0E9}"/>
          </ac:spMkLst>
        </pc:spChg>
      </pc:sldChg>
      <pc:sldChg chg="modSp mod">
        <pc:chgData name="Parivesh Sood" userId="221f96a14586cd7a" providerId="LiveId" clId="{6BC4B54B-4A5F-485B-9F32-B859A088848C}" dt="2020-11-06T17:52:17.602" v="21" actId="20577"/>
        <pc:sldMkLst>
          <pc:docMk/>
          <pc:sldMk cId="2396326701" sldId="263"/>
        </pc:sldMkLst>
        <pc:spChg chg="mod">
          <ac:chgData name="Parivesh Sood" userId="221f96a14586cd7a" providerId="LiveId" clId="{6BC4B54B-4A5F-485B-9F32-B859A088848C}" dt="2020-11-06T17:52:17.602" v="21" actId="20577"/>
          <ac:spMkLst>
            <pc:docMk/>
            <pc:sldMk cId="2396326701" sldId="263"/>
            <ac:spMk id="2" creationId="{E7DF2FBB-B1BA-4B47-A323-A052A157798A}"/>
          </ac:spMkLst>
        </pc:spChg>
      </pc:sldChg>
      <pc:sldChg chg="modSp mod">
        <pc:chgData name="Parivesh Sood" userId="221f96a14586cd7a" providerId="LiveId" clId="{6BC4B54B-4A5F-485B-9F32-B859A088848C}" dt="2020-11-06T17:54:52.921" v="81" actId="1076"/>
        <pc:sldMkLst>
          <pc:docMk/>
          <pc:sldMk cId="2617767797" sldId="266"/>
        </pc:sldMkLst>
        <pc:spChg chg="mod">
          <ac:chgData name="Parivesh Sood" userId="221f96a14586cd7a" providerId="LiveId" clId="{6BC4B54B-4A5F-485B-9F32-B859A088848C}" dt="2020-11-06T17:54:52.921" v="81" actId="1076"/>
          <ac:spMkLst>
            <pc:docMk/>
            <pc:sldMk cId="2617767797" sldId="266"/>
            <ac:spMk id="2" creationId="{C9013803-76FC-440B-A499-C8D171F33B29}"/>
          </ac:spMkLst>
        </pc:spChg>
        <pc:spChg chg="mod">
          <ac:chgData name="Parivesh Sood" userId="221f96a14586cd7a" providerId="LiveId" clId="{6BC4B54B-4A5F-485B-9F32-B859A088848C}" dt="2020-11-06T17:54:50.297" v="80" actId="1076"/>
          <ac:spMkLst>
            <pc:docMk/>
            <pc:sldMk cId="2617767797" sldId="266"/>
            <ac:spMk id="3" creationId="{C7B46A3A-92E7-4F16-9135-2048DFD7F6FA}"/>
          </ac:spMkLst>
        </pc:spChg>
      </pc:sldChg>
      <pc:sldChg chg="modSp mod">
        <pc:chgData name="Parivesh Sood" userId="221f96a14586cd7a" providerId="LiveId" clId="{6BC4B54B-4A5F-485B-9F32-B859A088848C}" dt="2020-11-07T04:08:42.331" v="154" actId="20577"/>
        <pc:sldMkLst>
          <pc:docMk/>
          <pc:sldMk cId="3414465604" sldId="267"/>
        </pc:sldMkLst>
        <pc:spChg chg="mod">
          <ac:chgData name="Parivesh Sood" userId="221f96a14586cd7a" providerId="LiveId" clId="{6BC4B54B-4A5F-485B-9F32-B859A088848C}" dt="2020-11-07T04:08:42.331" v="154" actId="20577"/>
          <ac:spMkLst>
            <pc:docMk/>
            <pc:sldMk cId="3414465604" sldId="267"/>
            <ac:spMk id="2" creationId="{5A1445A0-E5B6-4D19-9114-BFFB40979E01}"/>
          </ac:spMkLst>
        </pc:spChg>
      </pc:sldChg>
      <pc:sldChg chg="modSp new mod">
        <pc:chgData name="Parivesh Sood" userId="221f96a14586cd7a" providerId="LiveId" clId="{6BC4B54B-4A5F-485B-9F32-B859A088848C}" dt="2020-11-06T17:53:05.472" v="42" actId="255"/>
        <pc:sldMkLst>
          <pc:docMk/>
          <pc:sldMk cId="3894838211" sldId="270"/>
        </pc:sldMkLst>
        <pc:spChg chg="mod">
          <ac:chgData name="Parivesh Sood" userId="221f96a14586cd7a" providerId="LiveId" clId="{6BC4B54B-4A5F-485B-9F32-B859A088848C}" dt="2020-11-06T17:52:34.386" v="34" actId="14100"/>
          <ac:spMkLst>
            <pc:docMk/>
            <pc:sldMk cId="3894838211" sldId="270"/>
            <ac:spMk id="2" creationId="{B5EC79A9-609B-4E13-908A-0266314D27CA}"/>
          </ac:spMkLst>
        </pc:spChg>
        <pc:spChg chg="mod">
          <ac:chgData name="Parivesh Sood" userId="221f96a14586cd7a" providerId="LiveId" clId="{6BC4B54B-4A5F-485B-9F32-B859A088848C}" dt="2020-11-06T17:53:05.472" v="42" actId="255"/>
          <ac:spMkLst>
            <pc:docMk/>
            <pc:sldMk cId="3894838211" sldId="270"/>
            <ac:spMk id="3" creationId="{5DD21267-DEF8-4DB3-82A8-06690EFA26FF}"/>
          </ac:spMkLst>
        </pc:spChg>
      </pc:sldChg>
      <pc:sldChg chg="modSp new mod">
        <pc:chgData name="Parivesh Sood" userId="221f96a14586cd7a" providerId="LiveId" clId="{6BC4B54B-4A5F-485B-9F32-B859A088848C}" dt="2020-11-06T18:02:31.943" v="106" actId="14100"/>
        <pc:sldMkLst>
          <pc:docMk/>
          <pc:sldMk cId="3962275793" sldId="271"/>
        </pc:sldMkLst>
        <pc:spChg chg="mod">
          <ac:chgData name="Parivesh Sood" userId="221f96a14586cd7a" providerId="LiveId" clId="{6BC4B54B-4A5F-485B-9F32-B859A088848C}" dt="2020-11-06T18:02:29.549" v="105" actId="14100"/>
          <ac:spMkLst>
            <pc:docMk/>
            <pc:sldMk cId="3962275793" sldId="271"/>
            <ac:spMk id="2" creationId="{7C22EC22-B221-400A-B2EB-2BA205243AEA}"/>
          </ac:spMkLst>
        </pc:spChg>
        <pc:spChg chg="mod">
          <ac:chgData name="Parivesh Sood" userId="221f96a14586cd7a" providerId="LiveId" clId="{6BC4B54B-4A5F-485B-9F32-B859A088848C}" dt="2020-11-06T18:02:31.943" v="106" actId="14100"/>
          <ac:spMkLst>
            <pc:docMk/>
            <pc:sldMk cId="3962275793" sldId="271"/>
            <ac:spMk id="3" creationId="{D55B1729-C8CF-49A3-8CA6-84845FDEA33B}"/>
          </ac:spMkLst>
        </pc:spChg>
      </pc:sldChg>
      <pc:sldChg chg="addSp delSp modSp new mod">
        <pc:chgData name="Parivesh Sood" userId="221f96a14586cd7a" providerId="LiveId" clId="{6BC4B54B-4A5F-485B-9F32-B859A088848C}" dt="2020-11-07T04:50:36.865" v="1163" actId="1076"/>
        <pc:sldMkLst>
          <pc:docMk/>
          <pc:sldMk cId="2592385133" sldId="272"/>
        </pc:sldMkLst>
        <pc:spChg chg="mod">
          <ac:chgData name="Parivesh Sood" userId="221f96a14586cd7a" providerId="LiveId" clId="{6BC4B54B-4A5F-485B-9F32-B859A088848C}" dt="2020-11-07T04:50:36.865" v="1163" actId="1076"/>
          <ac:spMkLst>
            <pc:docMk/>
            <pc:sldMk cId="2592385133" sldId="272"/>
            <ac:spMk id="2" creationId="{EDEEDCD9-2BFE-4292-9F14-86A65046173C}"/>
          </ac:spMkLst>
        </pc:spChg>
        <pc:spChg chg="del mod">
          <ac:chgData name="Parivesh Sood" userId="221f96a14586cd7a" providerId="LiveId" clId="{6BC4B54B-4A5F-485B-9F32-B859A088848C}" dt="2020-11-07T04:37:50.683" v="789" actId="3680"/>
          <ac:spMkLst>
            <pc:docMk/>
            <pc:sldMk cId="2592385133" sldId="272"/>
            <ac:spMk id="3" creationId="{09D72772-1D9B-49EB-9AE7-58C24D08485A}"/>
          </ac:spMkLst>
        </pc:spChg>
        <pc:spChg chg="add del mod">
          <ac:chgData name="Parivesh Sood" userId="221f96a14586cd7a" providerId="LiveId" clId="{6BC4B54B-4A5F-485B-9F32-B859A088848C}" dt="2020-11-07T04:37:59.096" v="792" actId="3680"/>
          <ac:spMkLst>
            <pc:docMk/>
            <pc:sldMk cId="2592385133" sldId="272"/>
            <ac:spMk id="6" creationId="{CABCF6AF-C5A8-41BB-9879-281778022DE1}"/>
          </ac:spMkLst>
        </pc:spChg>
        <pc:graphicFrameChg chg="add del mod ord modGraphic">
          <ac:chgData name="Parivesh Sood" userId="221f96a14586cd7a" providerId="LiveId" clId="{6BC4B54B-4A5F-485B-9F32-B859A088848C}" dt="2020-11-07T04:37:55.644" v="791" actId="478"/>
          <ac:graphicFrameMkLst>
            <pc:docMk/>
            <pc:sldMk cId="2592385133" sldId="272"/>
            <ac:graphicFrameMk id="4" creationId="{FBF2D010-4F35-481C-A12A-5C211A96F415}"/>
          </ac:graphicFrameMkLst>
        </pc:graphicFrameChg>
        <pc:graphicFrameChg chg="add mod ord modGraphic">
          <ac:chgData name="Parivesh Sood" userId="221f96a14586cd7a" providerId="LiveId" clId="{6BC4B54B-4A5F-485B-9F32-B859A088848C}" dt="2020-11-07T04:48:27.468" v="1145"/>
          <ac:graphicFrameMkLst>
            <pc:docMk/>
            <pc:sldMk cId="2592385133" sldId="272"/>
            <ac:graphicFrameMk id="7" creationId="{FA3F7D18-1537-441F-84AF-8F2F4A7E325A}"/>
          </ac:graphicFrameMkLst>
        </pc:graphicFrameChg>
      </pc:sldChg>
      <pc:sldChg chg="modSp new mod">
        <pc:chgData name="Parivesh Sood" userId="221f96a14586cd7a" providerId="LiveId" clId="{6BC4B54B-4A5F-485B-9F32-B859A088848C}" dt="2020-11-07T04:22:41.155" v="786" actId="20577"/>
        <pc:sldMkLst>
          <pc:docMk/>
          <pc:sldMk cId="458808122" sldId="273"/>
        </pc:sldMkLst>
        <pc:spChg chg="mod">
          <ac:chgData name="Parivesh Sood" userId="221f96a14586cd7a" providerId="LiveId" clId="{6BC4B54B-4A5F-485B-9F32-B859A088848C}" dt="2020-11-07T04:19:26.069" v="619" actId="20577"/>
          <ac:spMkLst>
            <pc:docMk/>
            <pc:sldMk cId="458808122" sldId="273"/>
            <ac:spMk id="2" creationId="{6754BDA2-00C6-4751-8CCF-B4A0EAC33384}"/>
          </ac:spMkLst>
        </pc:spChg>
        <pc:spChg chg="mod">
          <ac:chgData name="Parivesh Sood" userId="221f96a14586cd7a" providerId="LiveId" clId="{6BC4B54B-4A5F-485B-9F32-B859A088848C}" dt="2020-11-07T04:22:41.155" v="786" actId="20577"/>
          <ac:spMkLst>
            <pc:docMk/>
            <pc:sldMk cId="458808122" sldId="273"/>
            <ac:spMk id="3" creationId="{47794399-B977-497C-AD7D-4252695C77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63520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60015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126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224435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6915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71833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3082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10507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290308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8DBA8-E0BB-496F-98A6-2F31558C6D2A}"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258384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F8DBA8-E0BB-496F-98A6-2F31558C6D2A}"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185348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8DBA8-E0BB-496F-98A6-2F31558C6D2A}"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242465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8DBA8-E0BB-496F-98A6-2F31558C6D2A}"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149011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8DBA8-E0BB-496F-98A6-2F31558C6D2A}"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249778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8DBA8-E0BB-496F-98A6-2F31558C6D2A}"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32396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F8DBA8-E0BB-496F-98A6-2F31558C6D2A}"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DF9A4-CDC1-4B34-99FA-DC024C2F1B65}" type="slidenum">
              <a:rPr lang="en-IN" smtClean="0"/>
              <a:t>‹#›</a:t>
            </a:fld>
            <a:endParaRPr lang="en-IN"/>
          </a:p>
        </p:txBody>
      </p:sp>
    </p:spTree>
    <p:extLst>
      <p:ext uri="{BB962C8B-B14F-4D97-AF65-F5344CB8AC3E}">
        <p14:creationId xmlns:p14="http://schemas.microsoft.com/office/powerpoint/2010/main" val="232066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F8DBA8-E0BB-496F-98A6-2F31558C6D2A}" type="datetimeFigureOut">
              <a:rPr lang="en-IN" smtClean="0"/>
              <a:t>03-05-2021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EDF9A4-CDC1-4B34-99FA-DC024C2F1B65}" type="slidenum">
              <a:rPr lang="en-IN" smtClean="0"/>
              <a:t>‹#›</a:t>
            </a:fld>
            <a:endParaRPr lang="en-IN"/>
          </a:p>
        </p:txBody>
      </p:sp>
    </p:spTree>
    <p:extLst>
      <p:ext uri="{BB962C8B-B14F-4D97-AF65-F5344CB8AC3E}">
        <p14:creationId xmlns:p14="http://schemas.microsoft.com/office/powerpoint/2010/main" val="34010816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9EB-F2D5-4919-B0C1-759B020E1D05}"/>
              </a:ext>
            </a:extLst>
          </p:cNvPr>
          <p:cNvSpPr>
            <a:spLocks noGrp="1"/>
          </p:cNvSpPr>
          <p:nvPr>
            <p:ph type="ctrTitle"/>
          </p:nvPr>
        </p:nvSpPr>
        <p:spPr/>
        <p:txBody>
          <a:bodyPr/>
          <a:lstStyle/>
          <a:p>
            <a:pPr algn="ctr"/>
            <a:r>
              <a:rPr lang="en-IN" dirty="0"/>
              <a:t>Pharmacy Management System</a:t>
            </a:r>
          </a:p>
        </p:txBody>
      </p:sp>
    </p:spTree>
    <p:extLst>
      <p:ext uri="{BB962C8B-B14F-4D97-AF65-F5344CB8AC3E}">
        <p14:creationId xmlns:p14="http://schemas.microsoft.com/office/powerpoint/2010/main" val="402308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2CC21-37D7-43B8-99E9-2712008B45F7}"/>
              </a:ext>
            </a:extLst>
          </p:cNvPr>
          <p:cNvSpPr>
            <a:spLocks noGrp="1"/>
          </p:cNvSpPr>
          <p:nvPr>
            <p:ph idx="1"/>
          </p:nvPr>
        </p:nvSpPr>
        <p:spPr>
          <a:xfrm>
            <a:off x="686664" y="686352"/>
            <a:ext cx="8596668" cy="638595"/>
          </a:xfrm>
        </p:spPr>
        <p:txBody>
          <a:bodyPr/>
          <a:lstStyle/>
          <a:p>
            <a:pPr marL="0" indent="0">
              <a:buNone/>
            </a:pPr>
            <a:r>
              <a:rPr lang="en-IN" dirty="0"/>
              <a:t>Medicine Management</a:t>
            </a:r>
          </a:p>
        </p:txBody>
      </p:sp>
      <p:pic>
        <p:nvPicPr>
          <p:cNvPr id="5" name="Picture 4">
            <a:extLst>
              <a:ext uri="{FF2B5EF4-FFF2-40B4-BE49-F238E27FC236}">
                <a16:creationId xmlns:a16="http://schemas.microsoft.com/office/drawing/2014/main" id="{DBE0F16F-C0E0-4A21-8458-4E7444069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64" y="1420346"/>
            <a:ext cx="8793237" cy="3972748"/>
          </a:xfrm>
          <a:prstGeom prst="rect">
            <a:avLst/>
          </a:prstGeom>
        </p:spPr>
      </p:pic>
    </p:spTree>
    <p:extLst>
      <p:ext uri="{BB962C8B-B14F-4D97-AF65-F5344CB8AC3E}">
        <p14:creationId xmlns:p14="http://schemas.microsoft.com/office/powerpoint/2010/main" val="143241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3976-BDF9-4937-92FA-11DA9D5A167C}"/>
              </a:ext>
            </a:extLst>
          </p:cNvPr>
          <p:cNvSpPr>
            <a:spLocks noGrp="1"/>
          </p:cNvSpPr>
          <p:nvPr>
            <p:ph idx="1"/>
          </p:nvPr>
        </p:nvSpPr>
        <p:spPr>
          <a:xfrm>
            <a:off x="472061" y="462419"/>
            <a:ext cx="8596668" cy="694578"/>
          </a:xfrm>
        </p:spPr>
        <p:txBody>
          <a:bodyPr/>
          <a:lstStyle/>
          <a:p>
            <a:pPr marL="0" indent="0">
              <a:buNone/>
            </a:pPr>
            <a:r>
              <a:rPr lang="en-IN" dirty="0"/>
              <a:t>Store Management </a:t>
            </a:r>
          </a:p>
        </p:txBody>
      </p:sp>
      <p:pic>
        <p:nvPicPr>
          <p:cNvPr id="5" name="Picture 4">
            <a:extLst>
              <a:ext uri="{FF2B5EF4-FFF2-40B4-BE49-F238E27FC236}">
                <a16:creationId xmlns:a16="http://schemas.microsoft.com/office/drawing/2014/main" id="{AB6557DC-8448-457E-9600-D9CFCE35C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 y="1427583"/>
            <a:ext cx="8256966" cy="4077477"/>
          </a:xfrm>
          <a:prstGeom prst="rect">
            <a:avLst/>
          </a:prstGeom>
        </p:spPr>
      </p:pic>
    </p:spTree>
    <p:extLst>
      <p:ext uri="{BB962C8B-B14F-4D97-AF65-F5344CB8AC3E}">
        <p14:creationId xmlns:p14="http://schemas.microsoft.com/office/powerpoint/2010/main" val="237775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4D51A-6990-4B4C-9D91-36495F745E8E}"/>
              </a:ext>
            </a:extLst>
          </p:cNvPr>
          <p:cNvSpPr>
            <a:spLocks noGrp="1"/>
          </p:cNvSpPr>
          <p:nvPr>
            <p:ph idx="1"/>
          </p:nvPr>
        </p:nvSpPr>
        <p:spPr>
          <a:xfrm>
            <a:off x="640011" y="341119"/>
            <a:ext cx="8596668" cy="629265"/>
          </a:xfrm>
        </p:spPr>
        <p:txBody>
          <a:bodyPr/>
          <a:lstStyle/>
          <a:p>
            <a:pPr marL="0" indent="0">
              <a:buNone/>
            </a:pPr>
            <a:r>
              <a:rPr lang="en-IN" dirty="0"/>
              <a:t>Viewing a Transaction</a:t>
            </a:r>
          </a:p>
        </p:txBody>
      </p:sp>
      <p:pic>
        <p:nvPicPr>
          <p:cNvPr id="5" name="Picture 4">
            <a:extLst>
              <a:ext uri="{FF2B5EF4-FFF2-40B4-BE49-F238E27FC236}">
                <a16:creationId xmlns:a16="http://schemas.microsoft.com/office/drawing/2014/main" id="{5E039D0E-1461-47A2-8F58-617B13948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11" y="1325316"/>
            <a:ext cx="8596667" cy="4207367"/>
          </a:xfrm>
          <a:prstGeom prst="rect">
            <a:avLst/>
          </a:prstGeom>
        </p:spPr>
      </p:pic>
    </p:spTree>
    <p:extLst>
      <p:ext uri="{BB962C8B-B14F-4D97-AF65-F5344CB8AC3E}">
        <p14:creationId xmlns:p14="http://schemas.microsoft.com/office/powerpoint/2010/main" val="287573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F5F4F-8E54-4F74-B1F2-0D9F0E51C883}"/>
              </a:ext>
            </a:extLst>
          </p:cNvPr>
          <p:cNvSpPr>
            <a:spLocks noGrp="1"/>
          </p:cNvSpPr>
          <p:nvPr>
            <p:ph idx="1"/>
          </p:nvPr>
        </p:nvSpPr>
        <p:spPr>
          <a:xfrm>
            <a:off x="518713" y="443756"/>
            <a:ext cx="8596668" cy="825207"/>
          </a:xfrm>
        </p:spPr>
        <p:txBody>
          <a:bodyPr/>
          <a:lstStyle/>
          <a:p>
            <a:pPr marL="0" indent="0">
              <a:buNone/>
            </a:pPr>
            <a:r>
              <a:rPr lang="en-IN" dirty="0"/>
              <a:t>Highest Selling Medicine</a:t>
            </a:r>
          </a:p>
        </p:txBody>
      </p:sp>
      <p:pic>
        <p:nvPicPr>
          <p:cNvPr id="5" name="Picture 4">
            <a:extLst>
              <a:ext uri="{FF2B5EF4-FFF2-40B4-BE49-F238E27FC236}">
                <a16:creationId xmlns:a16="http://schemas.microsoft.com/office/drawing/2014/main" id="{95ABF456-B29A-4037-AB19-4E17AFF5A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22" y="1450572"/>
            <a:ext cx="7608250" cy="3956856"/>
          </a:xfrm>
          <a:prstGeom prst="rect">
            <a:avLst/>
          </a:prstGeom>
        </p:spPr>
      </p:pic>
    </p:spTree>
    <p:extLst>
      <p:ext uri="{BB962C8B-B14F-4D97-AF65-F5344CB8AC3E}">
        <p14:creationId xmlns:p14="http://schemas.microsoft.com/office/powerpoint/2010/main" val="126031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CFE-264C-4526-82EF-4C2821629196}"/>
              </a:ext>
            </a:extLst>
          </p:cNvPr>
          <p:cNvSpPr>
            <a:spLocks noGrp="1"/>
          </p:cNvSpPr>
          <p:nvPr>
            <p:ph type="title"/>
          </p:nvPr>
        </p:nvSpPr>
        <p:spPr>
          <a:xfrm>
            <a:off x="677334" y="272248"/>
            <a:ext cx="8596668" cy="1320800"/>
          </a:xfrm>
        </p:spPr>
        <p:txBody>
          <a:bodyPr>
            <a:normAutofit/>
          </a:bodyPr>
          <a:lstStyle/>
          <a:p>
            <a:pPr algn="ctr"/>
            <a:r>
              <a:rPr lang="en-IN" sz="4000" dirty="0"/>
              <a:t>Future Works</a:t>
            </a:r>
          </a:p>
        </p:txBody>
      </p:sp>
      <p:sp>
        <p:nvSpPr>
          <p:cNvPr id="5" name="Content Placeholder 4">
            <a:extLst>
              <a:ext uri="{FF2B5EF4-FFF2-40B4-BE49-F238E27FC236}">
                <a16:creationId xmlns:a16="http://schemas.microsoft.com/office/drawing/2014/main" id="{1D9857EE-9903-4121-8D67-77F6359ECE5D}"/>
              </a:ext>
            </a:extLst>
          </p:cNvPr>
          <p:cNvSpPr>
            <a:spLocks noGrp="1"/>
          </p:cNvSpPr>
          <p:nvPr>
            <p:ph idx="1"/>
          </p:nvPr>
        </p:nvSpPr>
        <p:spPr>
          <a:xfrm>
            <a:off x="677334" y="1787364"/>
            <a:ext cx="8596668" cy="3880773"/>
          </a:xfrm>
        </p:spPr>
        <p:txBody>
          <a:bodyPr>
            <a:normAutofit fontScale="92500"/>
          </a:bodyPr>
          <a:lstStyle/>
          <a:p>
            <a:pPr marL="342900" lvl="0" indent="-342900" algn="just">
              <a:lnSpc>
                <a:spcPct val="150000"/>
              </a:lnSpc>
              <a:spcAft>
                <a:spcPts val="800"/>
              </a:spcAft>
              <a:buFont typeface="Symbol" panose="05050102010706020507" pitchFamily="18" charset="2"/>
              <a:buChar char=""/>
            </a:pPr>
            <a:r>
              <a:rPr lang="en-US" sz="1600" dirty="0">
                <a:effectLst/>
                <a:latin typeface="+mj-lt"/>
                <a:ea typeface="Times New Roman" panose="02020603050405020304" pitchFamily="18" charset="0"/>
              </a:rPr>
              <a:t>This system can be enhanced by having provisions to calculate the cost price incurred to buy medicines from the dealer, and to formulate the profit data (using the transaction data produced by each store). Appropriate statistical quantities may therefore by calculated, organized and shown.</a:t>
            </a:r>
            <a:endParaRPr lang="en-IN" sz="1600" dirty="0">
              <a:effectLst/>
              <a:latin typeface="+mj-lt"/>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mj-lt"/>
                <a:ea typeface="Times New Roman" panose="02020603050405020304" pitchFamily="18" charset="0"/>
              </a:rPr>
              <a:t>The details of prescription can also be included- the doctor’s name, the illness treated etc.</a:t>
            </a:r>
            <a:endParaRPr lang="en-IN" sz="1600" dirty="0">
              <a:effectLst/>
              <a:latin typeface="+mj-lt"/>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mj-lt"/>
                <a:ea typeface="Times New Roman" panose="02020603050405020304" pitchFamily="18" charset="0"/>
              </a:rPr>
              <a:t>Each bill can have a code (</a:t>
            </a:r>
            <a:r>
              <a:rPr lang="en-US" sz="1600" dirty="0" err="1">
                <a:effectLst/>
                <a:latin typeface="+mj-lt"/>
                <a:ea typeface="Times New Roman" panose="02020603050405020304" pitchFamily="18" charset="0"/>
              </a:rPr>
              <a:t>qr</a:t>
            </a:r>
            <a:r>
              <a:rPr lang="en-US" sz="1600" dirty="0">
                <a:effectLst/>
                <a:latin typeface="+mj-lt"/>
                <a:ea typeface="Times New Roman" panose="02020603050405020304" pitchFamily="18" charset="0"/>
              </a:rPr>
              <a:t> or bar) and a scanner can be used to scan this to retrieve information about the transaction</a:t>
            </a:r>
            <a:endParaRPr lang="en-IN" sz="1600" dirty="0">
              <a:effectLst/>
              <a:latin typeface="+mj-lt"/>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mj-lt"/>
                <a:ea typeface="Times New Roman" panose="02020603050405020304" pitchFamily="18" charset="0"/>
              </a:rPr>
              <a:t>An android based mobile application can be developed which is easy to use and portable.</a:t>
            </a:r>
            <a:endParaRPr lang="en-IN" sz="1600" dirty="0">
              <a:effectLst/>
              <a:latin typeface="+mj-lt"/>
              <a:ea typeface="Times New Roman" panose="02020603050405020304" pitchFamily="18" charset="0"/>
            </a:endParaRPr>
          </a:p>
          <a:p>
            <a:endParaRPr lang="en-IN" sz="1600" dirty="0">
              <a:latin typeface="+mj-lt"/>
            </a:endParaRPr>
          </a:p>
        </p:txBody>
      </p:sp>
    </p:spTree>
    <p:extLst>
      <p:ext uri="{BB962C8B-B14F-4D97-AF65-F5344CB8AC3E}">
        <p14:creationId xmlns:p14="http://schemas.microsoft.com/office/powerpoint/2010/main" val="49252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2FBB-B1BA-4B47-A323-A052A157798A}"/>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E3E04401-FE36-4A1D-B7A4-DBE714FBC7D5}"/>
              </a:ext>
            </a:extLst>
          </p:cNvPr>
          <p:cNvSpPr>
            <a:spLocks noGrp="1"/>
          </p:cNvSpPr>
          <p:nvPr>
            <p:ph idx="1"/>
          </p:nvPr>
        </p:nvSpPr>
        <p:spPr/>
        <p:txBody>
          <a:bodyPr>
            <a:normAutofit/>
          </a:bodyPr>
          <a:lstStyle/>
          <a:p>
            <a:pPr marL="0" indent="0">
              <a:buNone/>
            </a:pPr>
            <a:r>
              <a:rPr lang="en-US" sz="2400" dirty="0">
                <a:effectLst/>
                <a:latin typeface="+mj-lt"/>
                <a:ea typeface="Times New Roman" panose="02020603050405020304" pitchFamily="18" charset="0"/>
              </a:rPr>
              <a:t>The Pharmacy Management System, (its conception, organization, development and integration), has been a tremendous task and the objectives have been well accomplished. The system provides the user with a user-friendly interface. Textual data entry (for obtaining information) is minimized as much as possible by replacing it with GUI constructs. The focus lies on displaying the right information to the user from a huge pool of data.  Relating the data, and retrieving the related data makes it easy to use.</a:t>
            </a:r>
            <a:endParaRPr lang="en-IN" sz="2400" dirty="0">
              <a:effectLst/>
              <a:latin typeface="+mj-lt"/>
              <a:ea typeface="Times New Roman" panose="02020603050405020304" pitchFamily="18" charset="0"/>
            </a:endParaRPr>
          </a:p>
          <a:p>
            <a:endParaRPr lang="en-IN" sz="2400" dirty="0"/>
          </a:p>
        </p:txBody>
      </p:sp>
    </p:spTree>
    <p:extLst>
      <p:ext uri="{BB962C8B-B14F-4D97-AF65-F5344CB8AC3E}">
        <p14:creationId xmlns:p14="http://schemas.microsoft.com/office/powerpoint/2010/main" val="239632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79A9-609B-4E13-908A-0266314D27CA}"/>
              </a:ext>
            </a:extLst>
          </p:cNvPr>
          <p:cNvSpPr>
            <a:spLocks noGrp="1"/>
          </p:cNvSpPr>
          <p:nvPr>
            <p:ph type="title"/>
          </p:nvPr>
        </p:nvSpPr>
        <p:spPr>
          <a:xfrm>
            <a:off x="677334" y="609600"/>
            <a:ext cx="8596668" cy="653592"/>
          </a:xfrm>
        </p:spPr>
        <p:txBody>
          <a:bodyPr/>
          <a:lstStyle/>
          <a:p>
            <a:pPr algn="ctr"/>
            <a:r>
              <a:rPr lang="en-IN" dirty="0"/>
              <a:t>References</a:t>
            </a:r>
          </a:p>
        </p:txBody>
      </p:sp>
      <p:sp>
        <p:nvSpPr>
          <p:cNvPr id="3" name="Content Placeholder 2">
            <a:extLst>
              <a:ext uri="{FF2B5EF4-FFF2-40B4-BE49-F238E27FC236}">
                <a16:creationId xmlns:a16="http://schemas.microsoft.com/office/drawing/2014/main" id="{5DD21267-DEF8-4DB3-82A8-06690EFA26FF}"/>
              </a:ext>
            </a:extLst>
          </p:cNvPr>
          <p:cNvSpPr>
            <a:spLocks noGrp="1"/>
          </p:cNvSpPr>
          <p:nvPr>
            <p:ph idx="1"/>
          </p:nvPr>
        </p:nvSpPr>
        <p:spPr>
          <a:xfrm>
            <a:off x="677334" y="1263193"/>
            <a:ext cx="8596668" cy="4778170"/>
          </a:xfrm>
        </p:spPr>
        <p:txBody>
          <a:bodyPr>
            <a:noAutofit/>
          </a:bodyPr>
          <a:lstStyle/>
          <a:p>
            <a:pPr marL="342900" lvl="0" indent="-342900">
              <a:buFont typeface="+mj-lt"/>
              <a:buAutoNum type="arabicPeriod"/>
            </a:pPr>
            <a:r>
              <a:rPr lang="en-IN" sz="1800" dirty="0">
                <a:effectLst/>
                <a:latin typeface="+mj-lt"/>
                <a:ea typeface="Times New Roman" panose="02020603050405020304" pitchFamily="18" charset="0"/>
              </a:rPr>
              <a:t>R. R. Berardi, L. V. Allen, E. M. DeSimone (eds.), </a:t>
            </a:r>
            <a:r>
              <a:rPr lang="en-IN" sz="1800" i="1" dirty="0">
                <a:effectLst/>
                <a:latin typeface="+mj-lt"/>
                <a:ea typeface="Times New Roman" panose="02020603050405020304" pitchFamily="18" charset="0"/>
              </a:rPr>
              <a:t>Handbook of </a:t>
            </a:r>
            <a:r>
              <a:rPr lang="en-IN" sz="1800" i="1" dirty="0" err="1">
                <a:effectLst/>
                <a:latin typeface="+mj-lt"/>
                <a:ea typeface="Times New Roman" panose="02020603050405020304" pitchFamily="18" charset="0"/>
              </a:rPr>
              <a:t>Nonprescription</a:t>
            </a:r>
            <a:r>
              <a:rPr lang="en-IN" sz="1800" i="1" dirty="0">
                <a:effectLst/>
                <a:latin typeface="+mj-lt"/>
                <a:ea typeface="Times New Roman" panose="02020603050405020304" pitchFamily="18" charset="0"/>
              </a:rPr>
              <a:t> Drugs,</a:t>
            </a:r>
            <a:r>
              <a:rPr lang="en-IN" sz="1800" dirty="0">
                <a:effectLst/>
                <a:latin typeface="+mj-lt"/>
                <a:ea typeface="Times New Roman" panose="02020603050405020304" pitchFamily="18" charset="0"/>
              </a:rPr>
              <a:t> 14th ed., American Pharmaceutical Association, Washington, DC, 2004. </a:t>
            </a:r>
          </a:p>
          <a:p>
            <a:pPr marL="342900" lvl="0" indent="-342900">
              <a:buFont typeface="+mj-lt"/>
              <a:buAutoNum type="arabicPeriod"/>
            </a:pPr>
            <a:r>
              <a:rPr lang="en-IN" sz="1800" dirty="0">
                <a:effectLst/>
                <a:latin typeface="+mj-lt"/>
                <a:ea typeface="Times New Roman" panose="02020603050405020304" pitchFamily="18" charset="0"/>
              </a:rPr>
              <a:t>G. Briggs, R. K. Freeman, S. J. </a:t>
            </a:r>
            <a:r>
              <a:rPr lang="en-IN" sz="1800" dirty="0" err="1">
                <a:effectLst/>
                <a:latin typeface="+mj-lt"/>
                <a:ea typeface="Times New Roman" panose="02020603050405020304" pitchFamily="18" charset="0"/>
              </a:rPr>
              <a:t>Yaffe</a:t>
            </a:r>
            <a:r>
              <a:rPr lang="en-IN" sz="1800" dirty="0">
                <a:effectLst/>
                <a:latin typeface="+mj-lt"/>
                <a:ea typeface="Times New Roman" panose="02020603050405020304" pitchFamily="18" charset="0"/>
              </a:rPr>
              <a:t> (eds.), </a:t>
            </a:r>
            <a:r>
              <a:rPr lang="en-IN" sz="1800" i="1" dirty="0">
                <a:effectLst/>
                <a:latin typeface="+mj-lt"/>
                <a:ea typeface="Times New Roman" panose="02020603050405020304" pitchFamily="18" charset="0"/>
              </a:rPr>
              <a:t>Drugs in Pregnancy and Lactation,</a:t>
            </a:r>
            <a:r>
              <a:rPr lang="en-IN" sz="1800" dirty="0">
                <a:effectLst/>
                <a:latin typeface="+mj-lt"/>
                <a:ea typeface="Times New Roman" panose="02020603050405020304" pitchFamily="18" charset="0"/>
              </a:rPr>
              <a:t> 7th ed., Williams &amp; Wilkins, Baltimore, MD, 2005. </a:t>
            </a:r>
          </a:p>
          <a:p>
            <a:pPr marL="342900" lvl="0" indent="-342900">
              <a:buFont typeface="+mj-lt"/>
              <a:buAutoNum type="arabicPeriod"/>
            </a:pPr>
            <a:r>
              <a:rPr lang="en-IN" sz="1800" dirty="0">
                <a:effectLst/>
                <a:latin typeface="+mj-lt"/>
                <a:ea typeface="Times New Roman" panose="02020603050405020304" pitchFamily="18" charset="0"/>
              </a:rPr>
              <a:t>J. T. </a:t>
            </a:r>
            <a:r>
              <a:rPr lang="en-IN" sz="1800" dirty="0" err="1">
                <a:effectLst/>
                <a:latin typeface="+mj-lt"/>
                <a:ea typeface="Times New Roman" panose="02020603050405020304" pitchFamily="18" charset="0"/>
              </a:rPr>
              <a:t>DiPiro</a:t>
            </a:r>
            <a:r>
              <a:rPr lang="en-IN" sz="1800" dirty="0">
                <a:effectLst/>
                <a:latin typeface="+mj-lt"/>
                <a:ea typeface="Times New Roman" panose="02020603050405020304" pitchFamily="18" charset="0"/>
              </a:rPr>
              <a:t>, T. L. </a:t>
            </a:r>
            <a:r>
              <a:rPr lang="en-IN" sz="1800" dirty="0" err="1">
                <a:effectLst/>
                <a:latin typeface="+mj-lt"/>
                <a:ea typeface="Times New Roman" panose="02020603050405020304" pitchFamily="18" charset="0"/>
              </a:rPr>
              <a:t>Schwinghammer</a:t>
            </a:r>
            <a:r>
              <a:rPr lang="en-IN" sz="1800" dirty="0">
                <a:effectLst/>
                <a:latin typeface="+mj-lt"/>
                <a:ea typeface="Times New Roman" panose="02020603050405020304" pitchFamily="18" charset="0"/>
              </a:rPr>
              <a:t>, B. Wells (eds.), </a:t>
            </a:r>
            <a:r>
              <a:rPr lang="en-IN" sz="1800" i="1" dirty="0">
                <a:effectLst/>
                <a:latin typeface="+mj-lt"/>
                <a:ea typeface="Times New Roman" panose="02020603050405020304" pitchFamily="18" charset="0"/>
              </a:rPr>
              <a:t>Pharmacotherapy: A Pathophysiologic Approach,</a:t>
            </a:r>
            <a:r>
              <a:rPr lang="en-IN" sz="1800" dirty="0">
                <a:effectLst/>
                <a:latin typeface="+mj-lt"/>
                <a:ea typeface="Times New Roman" panose="02020603050405020304" pitchFamily="18" charset="0"/>
              </a:rPr>
              <a:t> 5th ed., Appleton &amp; Lange, Stamford, CT, 2002. </a:t>
            </a:r>
          </a:p>
          <a:p>
            <a:pPr marL="342900" lvl="0" indent="-342900">
              <a:buFont typeface="+mj-lt"/>
              <a:buAutoNum type="arabicPeriod"/>
            </a:pPr>
            <a:r>
              <a:rPr lang="en-IN" sz="1800" dirty="0">
                <a:effectLst/>
                <a:latin typeface="+mj-lt"/>
                <a:ea typeface="Times New Roman" panose="02020603050405020304" pitchFamily="18" charset="0"/>
              </a:rPr>
              <a:t>A. R. Gennaro, et al. (eds.), </a:t>
            </a:r>
            <a:r>
              <a:rPr lang="en-IN" sz="1800" i="1" dirty="0" err="1">
                <a:effectLst/>
                <a:latin typeface="+mj-lt"/>
                <a:ea typeface="Times New Roman" panose="02020603050405020304" pitchFamily="18" charset="0"/>
              </a:rPr>
              <a:t>Remingtonâ</a:t>
            </a:r>
            <a:r>
              <a:rPr lang="en-IN" sz="1800" i="1" dirty="0">
                <a:effectLst/>
                <a:latin typeface="+mj-lt"/>
                <a:ea typeface="Times New Roman" panose="02020603050405020304" pitchFamily="18" charset="0"/>
              </a:rPr>
              <a:t>™s The Science and Practice of Pharmacy,</a:t>
            </a:r>
            <a:r>
              <a:rPr lang="en-IN" sz="1800" dirty="0">
                <a:effectLst/>
                <a:latin typeface="+mj-lt"/>
                <a:ea typeface="Times New Roman" panose="02020603050405020304" pitchFamily="18" charset="0"/>
              </a:rPr>
              <a:t> 20th ed., Mack Publishers, Easton, PA, 2000. </a:t>
            </a:r>
          </a:p>
          <a:p>
            <a:pPr marL="342900" lvl="0" indent="-342900">
              <a:buFont typeface="+mj-lt"/>
              <a:buAutoNum type="arabicPeriod"/>
            </a:pPr>
            <a:r>
              <a:rPr lang="en-IN" sz="1800" dirty="0">
                <a:effectLst/>
                <a:latin typeface="+mj-lt"/>
                <a:ea typeface="Times New Roman" panose="02020603050405020304" pitchFamily="18" charset="0"/>
              </a:rPr>
              <a:t>J. D. </a:t>
            </a:r>
            <a:r>
              <a:rPr lang="en-IN" sz="1800" dirty="0" err="1">
                <a:effectLst/>
                <a:latin typeface="+mj-lt"/>
                <a:ea typeface="Times New Roman" panose="02020603050405020304" pitchFamily="18" charset="0"/>
              </a:rPr>
              <a:t>Grabenstein</a:t>
            </a:r>
            <a:r>
              <a:rPr lang="en-IN" sz="1800" dirty="0">
                <a:effectLst/>
                <a:latin typeface="+mj-lt"/>
                <a:ea typeface="Times New Roman" panose="02020603050405020304" pitchFamily="18" charset="0"/>
              </a:rPr>
              <a:t>, </a:t>
            </a:r>
            <a:r>
              <a:rPr lang="en-IN" sz="1800" i="1" dirty="0" err="1">
                <a:effectLst/>
                <a:latin typeface="+mj-lt"/>
                <a:ea typeface="Times New Roman" panose="02020603050405020304" pitchFamily="18" charset="0"/>
              </a:rPr>
              <a:t>Immunofacts</a:t>
            </a:r>
            <a:r>
              <a:rPr lang="en-IN" sz="1800" i="1" dirty="0">
                <a:effectLst/>
                <a:latin typeface="+mj-lt"/>
                <a:ea typeface="Times New Roman" panose="02020603050405020304" pitchFamily="18" charset="0"/>
              </a:rPr>
              <a:t>: Vaccines and Immunologic Drugs,</a:t>
            </a:r>
            <a:r>
              <a:rPr lang="en-IN" sz="1800" dirty="0">
                <a:effectLst/>
                <a:latin typeface="+mj-lt"/>
                <a:ea typeface="Times New Roman" panose="02020603050405020304" pitchFamily="18" charset="0"/>
              </a:rPr>
              <a:t> Drug Facts and Comparisons, St. Louis, MO, 1995. </a:t>
            </a:r>
          </a:p>
          <a:p>
            <a:pPr marL="342900" lvl="0" indent="-342900">
              <a:buFont typeface="+mj-lt"/>
              <a:buAutoNum type="arabicPeriod"/>
            </a:pPr>
            <a:r>
              <a:rPr lang="en-IN" sz="1800" dirty="0">
                <a:effectLst/>
                <a:latin typeface="+mj-lt"/>
                <a:ea typeface="Times New Roman" panose="02020603050405020304" pitchFamily="18" charset="0"/>
              </a:rPr>
              <a:t>P. D. </a:t>
            </a:r>
            <a:r>
              <a:rPr lang="en-IN" sz="1800" dirty="0" err="1">
                <a:effectLst/>
                <a:latin typeface="+mj-lt"/>
                <a:ea typeface="Times New Roman" panose="02020603050405020304" pitchFamily="18" charset="0"/>
              </a:rPr>
              <a:t>Hansten</a:t>
            </a:r>
            <a:r>
              <a:rPr lang="en-IN" sz="1800" dirty="0">
                <a:effectLst/>
                <a:latin typeface="+mj-lt"/>
                <a:ea typeface="Times New Roman" panose="02020603050405020304" pitchFamily="18" charset="0"/>
              </a:rPr>
              <a:t>, J. R. Horn (eds.), </a:t>
            </a:r>
            <a:r>
              <a:rPr lang="en-IN" sz="1800" i="1" dirty="0">
                <a:effectLst/>
                <a:latin typeface="+mj-lt"/>
                <a:ea typeface="Times New Roman" panose="02020603050405020304" pitchFamily="18" charset="0"/>
              </a:rPr>
              <a:t>Drug Interactions: Analysis and Management,</a:t>
            </a:r>
            <a:r>
              <a:rPr lang="en-IN" sz="1800" dirty="0">
                <a:effectLst/>
                <a:latin typeface="+mj-lt"/>
                <a:ea typeface="Times New Roman" panose="02020603050405020304" pitchFamily="18" charset="0"/>
              </a:rPr>
              <a:t> Drug Facts and Comparisons, St. Louis, MO, 2004. </a:t>
            </a:r>
          </a:p>
          <a:p>
            <a:pPr marL="342900" lvl="0" indent="-342900">
              <a:buFont typeface="+mj-lt"/>
              <a:buAutoNum type="arabicPeriod"/>
            </a:pPr>
            <a:r>
              <a:rPr lang="en-IN" sz="1800" dirty="0">
                <a:effectLst/>
                <a:latin typeface="+mj-lt"/>
                <a:ea typeface="Times New Roman" panose="02020603050405020304" pitchFamily="18" charset="0"/>
              </a:rPr>
              <a:t>J. G. Hardman, L. E. </a:t>
            </a:r>
            <a:r>
              <a:rPr lang="en-IN" sz="1800" dirty="0" err="1">
                <a:effectLst/>
                <a:latin typeface="+mj-lt"/>
                <a:ea typeface="Times New Roman" panose="02020603050405020304" pitchFamily="18" charset="0"/>
              </a:rPr>
              <a:t>Limbird</a:t>
            </a:r>
            <a:r>
              <a:rPr lang="en-IN" sz="1800" dirty="0">
                <a:effectLst/>
                <a:latin typeface="+mj-lt"/>
                <a:ea typeface="Times New Roman" panose="02020603050405020304" pitchFamily="18" charset="0"/>
              </a:rPr>
              <a:t> (eds.), </a:t>
            </a:r>
            <a:r>
              <a:rPr lang="en-IN" sz="1800" i="1" dirty="0">
                <a:effectLst/>
                <a:latin typeface="+mj-lt"/>
                <a:ea typeface="Times New Roman" panose="02020603050405020304" pitchFamily="18" charset="0"/>
              </a:rPr>
              <a:t>Goodman &amp; </a:t>
            </a:r>
            <a:r>
              <a:rPr lang="en-IN" sz="1800" i="1" dirty="0" err="1">
                <a:effectLst/>
                <a:latin typeface="+mj-lt"/>
                <a:ea typeface="Times New Roman" panose="02020603050405020304" pitchFamily="18" charset="0"/>
              </a:rPr>
              <a:t>Gilmanâ</a:t>
            </a:r>
            <a:r>
              <a:rPr lang="en-IN" sz="1800" i="1" dirty="0">
                <a:effectLst/>
                <a:latin typeface="+mj-lt"/>
                <a:ea typeface="Times New Roman" panose="02020603050405020304" pitchFamily="18" charset="0"/>
              </a:rPr>
              <a:t>™s Pharmacological Basis of Therapeutics,</a:t>
            </a:r>
            <a:r>
              <a:rPr lang="en-IN" sz="1800" dirty="0">
                <a:effectLst/>
                <a:latin typeface="+mj-lt"/>
                <a:ea typeface="Times New Roman" panose="02020603050405020304" pitchFamily="18" charset="0"/>
              </a:rPr>
              <a:t> 10th ed., McGraw Hill, New York, NY, 2001. </a:t>
            </a:r>
          </a:p>
          <a:p>
            <a:pPr>
              <a:buFont typeface="+mj-lt"/>
              <a:buAutoNum type="arabicPeriod"/>
            </a:pPr>
            <a:endParaRPr lang="en-IN" sz="1200" dirty="0">
              <a:latin typeface="+mj-lt"/>
            </a:endParaRPr>
          </a:p>
        </p:txBody>
      </p:sp>
    </p:spTree>
    <p:extLst>
      <p:ext uri="{BB962C8B-B14F-4D97-AF65-F5344CB8AC3E}">
        <p14:creationId xmlns:p14="http://schemas.microsoft.com/office/powerpoint/2010/main" val="389483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33C5-B257-4766-958D-72D27389F250}"/>
              </a:ext>
            </a:extLst>
          </p:cNvPr>
          <p:cNvSpPr>
            <a:spLocks noGrp="1"/>
          </p:cNvSpPr>
          <p:nvPr>
            <p:ph type="title"/>
          </p:nvPr>
        </p:nvSpPr>
        <p:spPr/>
        <p:txBody>
          <a:bodyPr/>
          <a:lstStyle/>
          <a:p>
            <a:r>
              <a:rPr lang="en-IN" dirty="0"/>
              <a:t>Presented by –</a:t>
            </a:r>
          </a:p>
        </p:txBody>
      </p:sp>
      <p:sp>
        <p:nvSpPr>
          <p:cNvPr id="3" name="Content Placeholder 2">
            <a:extLst>
              <a:ext uri="{FF2B5EF4-FFF2-40B4-BE49-F238E27FC236}">
                <a16:creationId xmlns:a16="http://schemas.microsoft.com/office/drawing/2014/main" id="{502B8A26-769C-4700-ADDC-A2B200BBD579}"/>
              </a:ext>
            </a:extLst>
          </p:cNvPr>
          <p:cNvSpPr>
            <a:spLocks noGrp="1"/>
          </p:cNvSpPr>
          <p:nvPr>
            <p:ph idx="1"/>
          </p:nvPr>
        </p:nvSpPr>
        <p:spPr/>
        <p:txBody>
          <a:bodyPr/>
          <a:lstStyle/>
          <a:p>
            <a:pPr marL="0" indent="0">
              <a:buNone/>
            </a:pPr>
            <a:r>
              <a:rPr lang="en-IN" dirty="0"/>
              <a:t>	   Name											Reg. No.	</a:t>
            </a:r>
          </a:p>
          <a:p>
            <a:r>
              <a:rPr lang="en-IN" dirty="0"/>
              <a:t>Parivesh Sood									RA1811029010018</a:t>
            </a:r>
          </a:p>
          <a:p>
            <a:r>
              <a:rPr lang="en-IN" dirty="0"/>
              <a:t>Mohit Verma									RA1811029010016</a:t>
            </a:r>
          </a:p>
          <a:p>
            <a:r>
              <a:rPr lang="en-IN" dirty="0"/>
              <a:t>Shubham Aggarwal								RA1811029010023</a:t>
            </a:r>
          </a:p>
          <a:p>
            <a:r>
              <a:rPr lang="en-IN" dirty="0"/>
              <a:t>Sahil K. Patel									RA1811029010005</a:t>
            </a:r>
          </a:p>
        </p:txBody>
      </p:sp>
    </p:spTree>
    <p:extLst>
      <p:ext uri="{BB962C8B-B14F-4D97-AF65-F5344CB8AC3E}">
        <p14:creationId xmlns:p14="http://schemas.microsoft.com/office/powerpoint/2010/main" val="325317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3803-76FC-440B-A499-C8D171F33B29}"/>
              </a:ext>
            </a:extLst>
          </p:cNvPr>
          <p:cNvSpPr>
            <a:spLocks noGrp="1"/>
          </p:cNvSpPr>
          <p:nvPr>
            <p:ph type="title"/>
          </p:nvPr>
        </p:nvSpPr>
        <p:spPr>
          <a:xfrm>
            <a:off x="677334" y="496127"/>
            <a:ext cx="8596668" cy="1320800"/>
          </a:xfrm>
        </p:spPr>
        <p:txBody>
          <a:bodyPr>
            <a:normAutofit fontScale="90000"/>
          </a:bodyPr>
          <a:lstStyle/>
          <a:p>
            <a:pPr algn="ctr"/>
            <a:r>
              <a:rPr lang="en-IN" dirty="0"/>
              <a:t>Abstract</a:t>
            </a:r>
            <a:br>
              <a:rPr lang="en-IN" dirty="0"/>
            </a:br>
            <a:br>
              <a:rPr lang="en-IN" dirty="0"/>
            </a:br>
            <a:r>
              <a:rPr lang="en-IN" dirty="0">
                <a:solidFill>
                  <a:schemeClr val="tx1"/>
                </a:solidFill>
              </a:rPr>
              <a:t>Pharmacy Management System</a:t>
            </a:r>
          </a:p>
        </p:txBody>
      </p:sp>
      <p:sp>
        <p:nvSpPr>
          <p:cNvPr id="3" name="Content Placeholder 2">
            <a:extLst>
              <a:ext uri="{FF2B5EF4-FFF2-40B4-BE49-F238E27FC236}">
                <a16:creationId xmlns:a16="http://schemas.microsoft.com/office/drawing/2014/main" id="{C7B46A3A-92E7-4F16-9135-2048DFD7F6FA}"/>
              </a:ext>
            </a:extLst>
          </p:cNvPr>
          <p:cNvSpPr>
            <a:spLocks noGrp="1"/>
          </p:cNvSpPr>
          <p:nvPr>
            <p:ph idx="1"/>
          </p:nvPr>
        </p:nvSpPr>
        <p:spPr>
          <a:xfrm>
            <a:off x="677334" y="2481100"/>
            <a:ext cx="8596668" cy="3880773"/>
          </a:xfrm>
        </p:spPr>
        <p:txBody>
          <a:bodyPr>
            <a:normAutofit/>
          </a:bodyPr>
          <a:lstStyle/>
          <a:p>
            <a:pPr marL="596900" indent="0" algn="just">
              <a:buNone/>
            </a:pPr>
            <a:r>
              <a:rPr lang="en-US" sz="2400" dirty="0">
                <a:effectLst/>
                <a:latin typeface="+mj-lt"/>
                <a:ea typeface="Times New Roman" panose="02020603050405020304" pitchFamily="18" charset="0"/>
              </a:rPr>
              <a:t>The Pharmacy Management System, in all its uniqueness, is a comprehensive solution for efficient, quick and elegant management of a medical enterprise which includes a wide array of functional activities ranging from medicine and store management to supply and transaction processing.</a:t>
            </a:r>
            <a:endParaRPr lang="en-IN" sz="2400" dirty="0">
              <a:effectLst/>
              <a:latin typeface="+mj-lt"/>
              <a:ea typeface="Times New Roman" panose="02020603050405020304" pitchFamily="18" charset="0"/>
            </a:endParaRPr>
          </a:p>
          <a:p>
            <a:pPr marL="596900" indent="0" algn="just">
              <a:buNone/>
            </a:pPr>
            <a:r>
              <a:rPr lang="en-US" sz="2400" dirty="0">
                <a:effectLst/>
                <a:latin typeface="+mj-lt"/>
                <a:ea typeface="Times New Roman" panose="02020603050405020304" pitchFamily="18" charset="0"/>
              </a:rPr>
              <a:t>To build a Management System that can efficiently handle all the functional activities of a pharmaceutical enterprise- Store Management, drug management, transactions, distribution and supply.</a:t>
            </a:r>
            <a:endParaRPr lang="en-IN"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261776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BA774-896D-4FAE-8144-A725C1DB8D07}"/>
              </a:ext>
            </a:extLst>
          </p:cNvPr>
          <p:cNvSpPr>
            <a:spLocks noGrp="1"/>
          </p:cNvSpPr>
          <p:nvPr>
            <p:ph type="title"/>
          </p:nvPr>
        </p:nvSpPr>
        <p:spPr/>
        <p:txBody>
          <a:bodyPr>
            <a:normAutofit/>
          </a:bodyPr>
          <a:lstStyle/>
          <a:p>
            <a:pPr algn="ctr"/>
            <a:r>
              <a:rPr lang="en-IN" dirty="0"/>
              <a:t>Objectives</a:t>
            </a:r>
            <a:br>
              <a:rPr lang="en-IN" dirty="0"/>
            </a:br>
            <a:endParaRPr lang="en-IN" dirty="0"/>
          </a:p>
        </p:txBody>
      </p:sp>
      <p:sp>
        <p:nvSpPr>
          <p:cNvPr id="5" name="Content Placeholder 4">
            <a:extLst>
              <a:ext uri="{FF2B5EF4-FFF2-40B4-BE49-F238E27FC236}">
                <a16:creationId xmlns:a16="http://schemas.microsoft.com/office/drawing/2014/main" id="{A93E2D6A-7DE5-4B9C-B9CD-8C0C987CEFE4}"/>
              </a:ext>
            </a:extLst>
          </p:cNvPr>
          <p:cNvSpPr>
            <a:spLocks noGrp="1"/>
          </p:cNvSpPr>
          <p:nvPr>
            <p:ph idx="1"/>
          </p:nvPr>
        </p:nvSpPr>
        <p:spPr>
          <a:xfrm>
            <a:off x="677334" y="1930400"/>
            <a:ext cx="8596668" cy="3880773"/>
          </a:xfrm>
        </p:spPr>
        <p:txBody>
          <a:bodyPr>
            <a:normAutofit fontScale="77500" lnSpcReduction="20000"/>
          </a:bodyPr>
          <a:lstStyle/>
          <a:p>
            <a:pPr marL="342900" lvl="0" indent="-342900" algn="just">
              <a:lnSpc>
                <a:spcPct val="150000"/>
              </a:lnSpc>
              <a:spcAft>
                <a:spcPts val="800"/>
              </a:spcAft>
              <a:buFont typeface="+mj-lt"/>
              <a:buAutoNum type="arabicPeriod"/>
            </a:pPr>
            <a:r>
              <a:rPr lang="en-US" sz="2300" dirty="0">
                <a:effectLst/>
                <a:latin typeface="+mj-lt"/>
                <a:ea typeface="Times New Roman" panose="02020603050405020304" pitchFamily="18" charset="0"/>
              </a:rPr>
              <a:t>To handle the data of all stores affiliated to a particular enterprise and means to setup records of an allocated store.</a:t>
            </a:r>
            <a:endParaRPr lang="en-IN" sz="2300" dirty="0">
              <a:effectLst/>
              <a:latin typeface="+mj-lt"/>
              <a:ea typeface="Times New Roman" panose="02020603050405020304" pitchFamily="18" charset="0"/>
            </a:endParaRPr>
          </a:p>
          <a:p>
            <a:pPr marL="342900" lvl="0" indent="-342900" algn="just">
              <a:lnSpc>
                <a:spcPct val="150000"/>
              </a:lnSpc>
              <a:buFont typeface="+mj-lt"/>
              <a:buAutoNum type="arabicPeriod"/>
            </a:pPr>
            <a:r>
              <a:rPr lang="en-US" sz="2300" dirty="0">
                <a:effectLst/>
                <a:latin typeface="+mj-lt"/>
                <a:ea typeface="Times New Roman" panose="02020603050405020304" pitchFamily="18" charset="0"/>
              </a:rPr>
              <a:t>To handle the distribution of medicines to each store whereby a virtual representation of a dealer/distributor/supplier is considered.</a:t>
            </a:r>
            <a:endParaRPr lang="en-IN" sz="2300" dirty="0">
              <a:effectLst/>
              <a:latin typeface="+mj-lt"/>
              <a:ea typeface="Times New Roman" panose="02020603050405020304" pitchFamily="18" charset="0"/>
            </a:endParaRPr>
          </a:p>
          <a:p>
            <a:pPr marL="342900" lvl="0" indent="-342900" algn="just">
              <a:lnSpc>
                <a:spcPct val="150000"/>
              </a:lnSpc>
              <a:buFont typeface="+mj-lt"/>
              <a:buAutoNum type="arabicPeriod"/>
            </a:pPr>
            <a:r>
              <a:rPr lang="en-US" sz="2300" dirty="0">
                <a:effectLst/>
                <a:latin typeface="+mj-lt"/>
                <a:ea typeface="Times New Roman" panose="02020603050405020304" pitchFamily="18" charset="0"/>
              </a:rPr>
              <a:t>To manage and monitor all the transactions associated with every store, and to be able to retrieve the details of the desired transactions.</a:t>
            </a:r>
            <a:endParaRPr lang="en-IN" sz="2300" dirty="0">
              <a:effectLst/>
              <a:latin typeface="+mj-lt"/>
              <a:ea typeface="Times New Roman" panose="02020603050405020304" pitchFamily="18" charset="0"/>
            </a:endParaRPr>
          </a:p>
          <a:p>
            <a:pPr marL="342900" lvl="0" indent="-342900" algn="just">
              <a:lnSpc>
                <a:spcPct val="150000"/>
              </a:lnSpc>
              <a:buFont typeface="+mj-lt"/>
              <a:buAutoNum type="arabicPeriod"/>
            </a:pPr>
            <a:r>
              <a:rPr lang="en-US" sz="2300" dirty="0">
                <a:effectLst/>
                <a:latin typeface="+mj-lt"/>
                <a:ea typeface="Times New Roman" panose="02020603050405020304" pitchFamily="18" charset="0"/>
              </a:rPr>
              <a:t>To keep a constant track on the medicines available in each store, their expiry status, and the quantity. Necessary measures are to be taken as and when the above said status hits an undesirable mark.</a:t>
            </a:r>
            <a:endParaRPr lang="en-IN" sz="2300" dirty="0">
              <a:effectLst/>
              <a:latin typeface="+mj-lt"/>
              <a:ea typeface="Times New Roman" panose="02020603050405020304" pitchFamily="18" charset="0"/>
            </a:endParaRPr>
          </a:p>
          <a:p>
            <a:pPr marL="457200" indent="-457200">
              <a:buAutoNum type="arabicPeriod"/>
            </a:pPr>
            <a:endParaRPr lang="en-IN" sz="3200" dirty="0"/>
          </a:p>
        </p:txBody>
      </p:sp>
    </p:spTree>
    <p:extLst>
      <p:ext uri="{BB962C8B-B14F-4D97-AF65-F5344CB8AC3E}">
        <p14:creationId xmlns:p14="http://schemas.microsoft.com/office/powerpoint/2010/main" val="53768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7F388-C3CB-4F38-8E06-43018485115D}"/>
              </a:ext>
            </a:extLst>
          </p:cNvPr>
          <p:cNvSpPr>
            <a:spLocks noGrp="1"/>
          </p:cNvSpPr>
          <p:nvPr>
            <p:ph idx="1"/>
          </p:nvPr>
        </p:nvSpPr>
        <p:spPr>
          <a:xfrm>
            <a:off x="612021" y="1436914"/>
            <a:ext cx="8596668" cy="5136293"/>
          </a:xfrm>
        </p:spPr>
        <p:txBody>
          <a:bodyPr/>
          <a:lstStyle/>
          <a:p>
            <a:pPr marL="342900" lvl="0" indent="-342900" algn="just">
              <a:lnSpc>
                <a:spcPct val="150000"/>
              </a:lnSpc>
              <a:spcAft>
                <a:spcPts val="800"/>
              </a:spcAft>
              <a:buFont typeface="+mj-lt"/>
              <a:buAutoNum type="arabicPeriod" startAt="5"/>
            </a:pPr>
            <a:r>
              <a:rPr lang="en-US" sz="1800" dirty="0">
                <a:effectLst/>
                <a:latin typeface="+mj-lt"/>
                <a:ea typeface="Times New Roman" panose="02020603050405020304" pitchFamily="18" charset="0"/>
              </a:rPr>
              <a:t>To obtain useful statistical information about the entire system, (e.g.: The list of medicines that are the best sellers), which may provide a great impetus for the organizations to expand and improve their business, ultimately benefitting the society.</a:t>
            </a:r>
            <a:endParaRPr lang="en-IN" sz="1800" dirty="0">
              <a:effectLst/>
              <a:latin typeface="+mj-lt"/>
              <a:ea typeface="Times New Roman" panose="02020603050405020304" pitchFamily="18" charset="0"/>
            </a:endParaRPr>
          </a:p>
          <a:p>
            <a:pPr marL="342900" lvl="0" indent="-342900" algn="just">
              <a:lnSpc>
                <a:spcPct val="150000"/>
              </a:lnSpc>
              <a:buFont typeface="+mj-lt"/>
              <a:buAutoNum type="arabicPeriod" startAt="5"/>
            </a:pPr>
            <a:r>
              <a:rPr lang="en-US" sz="1800" dirty="0">
                <a:effectLst/>
                <a:latin typeface="+mj-lt"/>
                <a:ea typeface="Times New Roman" panose="02020603050405020304" pitchFamily="18" charset="0"/>
              </a:rPr>
              <a:t>To provide security in terms of authentication so that only the authorized personnel is allowed to carry out his activities in his sphere of control.</a:t>
            </a:r>
            <a:endParaRPr lang="en-IN" sz="1800" dirty="0">
              <a:effectLst/>
              <a:latin typeface="+mj-lt"/>
              <a:ea typeface="Times New Roman" panose="02020603050405020304" pitchFamily="18" charset="0"/>
            </a:endParaRPr>
          </a:p>
          <a:p>
            <a:pPr marL="342900" lvl="0" indent="-342900" algn="just">
              <a:lnSpc>
                <a:spcPct val="150000"/>
              </a:lnSpc>
              <a:buFont typeface="+mj-lt"/>
              <a:buAutoNum type="arabicPeriod" startAt="5"/>
            </a:pPr>
            <a:r>
              <a:rPr lang="en-US" sz="1800" dirty="0">
                <a:effectLst/>
                <a:latin typeface="+mj-lt"/>
                <a:ea typeface="Times New Roman" panose="02020603050405020304" pitchFamily="18" charset="0"/>
              </a:rPr>
              <a:t>To ensure interoperability between the various functional units which may be accomplished by coordinated messages and requests, while at the same time maintaining the integrity of each unit.</a:t>
            </a:r>
            <a:endParaRPr lang="en-IN" sz="1800" dirty="0">
              <a:effectLst/>
              <a:latin typeface="+mj-lt"/>
              <a:ea typeface="Times New Roman" panose="02020603050405020304" pitchFamily="18" charset="0"/>
            </a:endParaRPr>
          </a:p>
          <a:p>
            <a:endParaRPr lang="en-IN" dirty="0">
              <a:latin typeface="+mj-lt"/>
            </a:endParaRPr>
          </a:p>
        </p:txBody>
      </p:sp>
    </p:spTree>
    <p:extLst>
      <p:ext uri="{BB962C8B-B14F-4D97-AF65-F5344CB8AC3E}">
        <p14:creationId xmlns:p14="http://schemas.microsoft.com/office/powerpoint/2010/main" val="195705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334A-4D32-4232-B82F-D0AED75D06A2}"/>
              </a:ext>
            </a:extLst>
          </p:cNvPr>
          <p:cNvSpPr>
            <a:spLocks noGrp="1"/>
          </p:cNvSpPr>
          <p:nvPr>
            <p:ph type="title"/>
          </p:nvPr>
        </p:nvSpPr>
        <p:spPr/>
        <p:txBody>
          <a:bodyPr/>
          <a:lstStyle/>
          <a:p>
            <a:pPr algn="ctr"/>
            <a:r>
              <a:rPr lang="en-IN" dirty="0"/>
              <a:t>Representation</a:t>
            </a:r>
          </a:p>
        </p:txBody>
      </p:sp>
      <p:pic>
        <p:nvPicPr>
          <p:cNvPr id="8" name="Content Placeholder 7">
            <a:extLst>
              <a:ext uri="{FF2B5EF4-FFF2-40B4-BE49-F238E27FC236}">
                <a16:creationId xmlns:a16="http://schemas.microsoft.com/office/drawing/2014/main" id="{8A574DFD-A877-41F0-A3BB-B1FF062C8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664" y="1586205"/>
            <a:ext cx="6830008" cy="4474482"/>
          </a:xfrm>
        </p:spPr>
      </p:pic>
    </p:spTree>
    <p:extLst>
      <p:ext uri="{BB962C8B-B14F-4D97-AF65-F5344CB8AC3E}">
        <p14:creationId xmlns:p14="http://schemas.microsoft.com/office/powerpoint/2010/main" val="294158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FA71-CA16-404C-A6DB-9C83AF826DE1}"/>
              </a:ext>
            </a:extLst>
          </p:cNvPr>
          <p:cNvSpPr>
            <a:spLocks noGrp="1"/>
          </p:cNvSpPr>
          <p:nvPr>
            <p:ph type="title"/>
          </p:nvPr>
        </p:nvSpPr>
        <p:spPr/>
        <p:txBody>
          <a:bodyPr/>
          <a:lstStyle/>
          <a:p>
            <a:pPr algn="ctr"/>
            <a:r>
              <a:rPr lang="en-IN" dirty="0"/>
              <a:t>ER DIAGRAM</a:t>
            </a:r>
          </a:p>
        </p:txBody>
      </p:sp>
      <p:pic>
        <p:nvPicPr>
          <p:cNvPr id="8" name="Content Placeholder 7">
            <a:extLst>
              <a:ext uri="{FF2B5EF4-FFF2-40B4-BE49-F238E27FC236}">
                <a16:creationId xmlns:a16="http://schemas.microsoft.com/office/drawing/2014/main" id="{EE2089A2-274C-4FD9-88DB-7A28873F0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714" y="1446246"/>
            <a:ext cx="8472196" cy="4595780"/>
          </a:xfrm>
        </p:spPr>
      </p:pic>
    </p:spTree>
    <p:extLst>
      <p:ext uri="{BB962C8B-B14F-4D97-AF65-F5344CB8AC3E}">
        <p14:creationId xmlns:p14="http://schemas.microsoft.com/office/powerpoint/2010/main" val="247271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EFFC-2526-436E-ABAD-496EBA8B03DC}"/>
              </a:ext>
            </a:extLst>
          </p:cNvPr>
          <p:cNvSpPr>
            <a:spLocks noGrp="1"/>
          </p:cNvSpPr>
          <p:nvPr>
            <p:ph type="title"/>
          </p:nvPr>
        </p:nvSpPr>
        <p:spPr/>
        <p:txBody>
          <a:bodyPr/>
          <a:lstStyle/>
          <a:p>
            <a:pPr algn="ctr"/>
            <a:r>
              <a:rPr lang="en-IN" dirty="0"/>
              <a:t>SCHEMA</a:t>
            </a:r>
          </a:p>
        </p:txBody>
      </p:sp>
      <p:pic>
        <p:nvPicPr>
          <p:cNvPr id="7" name="Content Placeholder 6">
            <a:extLst>
              <a:ext uri="{FF2B5EF4-FFF2-40B4-BE49-F238E27FC236}">
                <a16:creationId xmlns:a16="http://schemas.microsoft.com/office/drawing/2014/main" id="{C12BBFFA-B2F6-40EF-A6F4-F42489B6B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25" y="1559314"/>
            <a:ext cx="6792686" cy="4689086"/>
          </a:xfrm>
        </p:spPr>
      </p:pic>
    </p:spTree>
    <p:extLst>
      <p:ext uri="{BB962C8B-B14F-4D97-AF65-F5344CB8AC3E}">
        <p14:creationId xmlns:p14="http://schemas.microsoft.com/office/powerpoint/2010/main" val="125579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6BBF-4466-478B-B4B3-47919C7F01EE}"/>
              </a:ext>
            </a:extLst>
          </p:cNvPr>
          <p:cNvSpPr>
            <a:spLocks noGrp="1"/>
          </p:cNvSpPr>
          <p:nvPr>
            <p:ph type="title"/>
          </p:nvPr>
        </p:nvSpPr>
        <p:spPr/>
        <p:txBody>
          <a:bodyPr/>
          <a:lstStyle/>
          <a:p>
            <a:pPr algn="ctr"/>
            <a:r>
              <a:rPr lang="en-IN" dirty="0"/>
              <a:t>Results and Screenshots</a:t>
            </a:r>
          </a:p>
        </p:txBody>
      </p:sp>
      <p:sp>
        <p:nvSpPr>
          <p:cNvPr id="3" name="Content Placeholder 2">
            <a:extLst>
              <a:ext uri="{FF2B5EF4-FFF2-40B4-BE49-F238E27FC236}">
                <a16:creationId xmlns:a16="http://schemas.microsoft.com/office/drawing/2014/main" id="{69C52B07-8BEE-47C5-BFB0-A62FFE955D3A}"/>
              </a:ext>
            </a:extLst>
          </p:cNvPr>
          <p:cNvSpPr>
            <a:spLocks noGrp="1"/>
          </p:cNvSpPr>
          <p:nvPr>
            <p:ph idx="1"/>
          </p:nvPr>
        </p:nvSpPr>
        <p:spPr>
          <a:xfrm>
            <a:off x="677334" y="1639094"/>
            <a:ext cx="8596668" cy="582611"/>
          </a:xfrm>
        </p:spPr>
        <p:txBody>
          <a:bodyPr/>
          <a:lstStyle/>
          <a:p>
            <a:pPr marL="0" indent="0">
              <a:buNone/>
            </a:pPr>
            <a:r>
              <a:rPr lang="en-IN" dirty="0"/>
              <a:t>Start Page </a:t>
            </a:r>
          </a:p>
        </p:txBody>
      </p:sp>
      <p:pic>
        <p:nvPicPr>
          <p:cNvPr id="7" name="Picture 6">
            <a:extLst>
              <a:ext uri="{FF2B5EF4-FFF2-40B4-BE49-F238E27FC236}">
                <a16:creationId xmlns:a16="http://schemas.microsoft.com/office/drawing/2014/main" id="{C4AA8D7A-64BF-4B77-AB38-377BD8DB0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3487" y="2241965"/>
            <a:ext cx="6647667" cy="3545422"/>
          </a:xfrm>
          <a:prstGeom prst="rect">
            <a:avLst/>
          </a:prstGeom>
        </p:spPr>
      </p:pic>
    </p:spTree>
    <p:extLst>
      <p:ext uri="{BB962C8B-B14F-4D97-AF65-F5344CB8AC3E}">
        <p14:creationId xmlns:p14="http://schemas.microsoft.com/office/powerpoint/2010/main" val="216438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C5646-C2E1-4A17-94C3-9AAAFC57AD3C}"/>
              </a:ext>
            </a:extLst>
          </p:cNvPr>
          <p:cNvSpPr>
            <a:spLocks noGrp="1"/>
          </p:cNvSpPr>
          <p:nvPr>
            <p:ph idx="1"/>
          </p:nvPr>
        </p:nvSpPr>
        <p:spPr>
          <a:xfrm>
            <a:off x="593359" y="872965"/>
            <a:ext cx="8596668" cy="881191"/>
          </a:xfrm>
        </p:spPr>
        <p:txBody>
          <a:bodyPr/>
          <a:lstStyle/>
          <a:p>
            <a:pPr marL="0" indent="0">
              <a:buNone/>
            </a:pPr>
            <a:r>
              <a:rPr lang="en-IN" dirty="0"/>
              <a:t>Login Page</a:t>
            </a:r>
          </a:p>
        </p:txBody>
      </p:sp>
      <p:pic>
        <p:nvPicPr>
          <p:cNvPr id="5" name="Picture 4">
            <a:extLst>
              <a:ext uri="{FF2B5EF4-FFF2-40B4-BE49-F238E27FC236}">
                <a16:creationId xmlns:a16="http://schemas.microsoft.com/office/drawing/2014/main" id="{15FAA7C1-737D-49B3-8F86-3989DA108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839" y="1789421"/>
            <a:ext cx="6507708" cy="3314424"/>
          </a:xfrm>
          <a:prstGeom prst="rect">
            <a:avLst/>
          </a:prstGeom>
        </p:spPr>
      </p:pic>
    </p:spTree>
    <p:extLst>
      <p:ext uri="{BB962C8B-B14F-4D97-AF65-F5344CB8AC3E}">
        <p14:creationId xmlns:p14="http://schemas.microsoft.com/office/powerpoint/2010/main" val="1692215685"/>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835</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Symbol</vt:lpstr>
      <vt:lpstr>Trebuchet MS</vt:lpstr>
      <vt:lpstr>Wingdings 3</vt:lpstr>
      <vt:lpstr>Facet</vt:lpstr>
      <vt:lpstr>Pharmacy Management System</vt:lpstr>
      <vt:lpstr>Abstract  Pharmacy Management System</vt:lpstr>
      <vt:lpstr>Objectives </vt:lpstr>
      <vt:lpstr>PowerPoint Presentation</vt:lpstr>
      <vt:lpstr>Representation</vt:lpstr>
      <vt:lpstr>ER DIAGRAM</vt:lpstr>
      <vt:lpstr>SCHEMA</vt:lpstr>
      <vt:lpstr>Results and Screenshots</vt:lpstr>
      <vt:lpstr>PowerPoint Presentation</vt:lpstr>
      <vt:lpstr>PowerPoint Presentation</vt:lpstr>
      <vt:lpstr>PowerPoint Presentation</vt:lpstr>
      <vt:lpstr>PowerPoint Presentation</vt:lpstr>
      <vt:lpstr>PowerPoint Presentation</vt:lpstr>
      <vt:lpstr>Future Works</vt:lpstr>
      <vt:lpstr>Conclusion</vt:lpstr>
      <vt:lpstr>References</vt:lpstr>
      <vt:lpstr>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Parivesh Sood</dc:creator>
  <cp:lastModifiedBy>Parivesh Sood</cp:lastModifiedBy>
  <cp:revision>11</cp:revision>
  <dcterms:created xsi:type="dcterms:W3CDTF">2020-08-19T18:04:49Z</dcterms:created>
  <dcterms:modified xsi:type="dcterms:W3CDTF">2021-05-02T19:28:05Z</dcterms:modified>
</cp:coreProperties>
</file>