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76" r:id="rId13"/>
    <p:sldId id="346" r:id="rId14"/>
    <p:sldId id="349" r:id="rId15"/>
    <p:sldId id="377" r:id="rId16"/>
    <p:sldId id="351" r:id="rId17"/>
    <p:sldId id="350" r:id="rId18"/>
    <p:sldId id="354" r:id="rId19"/>
    <p:sldId id="355" r:id="rId20"/>
    <p:sldId id="356" r:id="rId21"/>
    <p:sldId id="357" r:id="rId22"/>
    <p:sldId id="378" r:id="rId23"/>
    <p:sldId id="358" r:id="rId24"/>
    <p:sldId id="359" r:id="rId25"/>
    <p:sldId id="380" r:id="rId26"/>
    <p:sldId id="379" r:id="rId27"/>
    <p:sldId id="364" r:id="rId28"/>
    <p:sldId id="365" r:id="rId29"/>
    <p:sldId id="381" r:id="rId30"/>
    <p:sldId id="367" r:id="rId31"/>
    <p:sldId id="369" r:id="rId32"/>
    <p:sldId id="375" r:id="rId33"/>
    <p:sldId id="382" r:id="rId34"/>
    <p:sldId id="383" r:id="rId35"/>
    <p:sldId id="384" r:id="rId36"/>
    <p:sldId id="385" r:id="rId37"/>
    <p:sldId id="318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A95175-43FD-5C4E-B1E0-65A9DE9B02B5}">
          <p14:sldIdLst>
            <p14:sldId id="256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76"/>
            <p14:sldId id="346"/>
            <p14:sldId id="349"/>
            <p14:sldId id="377"/>
            <p14:sldId id="351"/>
            <p14:sldId id="350"/>
            <p14:sldId id="354"/>
            <p14:sldId id="355"/>
            <p14:sldId id="356"/>
            <p14:sldId id="357"/>
            <p14:sldId id="378"/>
            <p14:sldId id="358"/>
            <p14:sldId id="359"/>
            <p14:sldId id="380"/>
            <p14:sldId id="379"/>
            <p14:sldId id="364"/>
            <p14:sldId id="365"/>
            <p14:sldId id="381"/>
            <p14:sldId id="367"/>
            <p14:sldId id="369"/>
            <p14:sldId id="375"/>
            <p14:sldId id="382"/>
            <p14:sldId id="383"/>
            <p14:sldId id="384"/>
            <p14:sldId id="385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A72"/>
    <a:srgbClr val="FFFFFF"/>
    <a:srgbClr val="243640"/>
    <a:srgbClr val="243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58" autoAdjust="0"/>
  </p:normalViewPr>
  <p:slideViewPr>
    <p:cSldViewPr snapToGrid="0" snapToObjects="1">
      <p:cViewPr>
        <p:scale>
          <a:sx n="135" d="100"/>
          <a:sy n="135" d="100"/>
        </p:scale>
        <p:origin x="-744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22B56-E83E-5D42-8D5B-AB439AC3A153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BB819-08F4-A64E-88ED-A4FBFD86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For deployment, an Application Server: Tomcat, </a:t>
            </a:r>
            <a:r>
              <a:rPr lang="en-US" dirty="0" err="1" smtClean="0">
                <a:solidFill>
                  <a:srgbClr val="FFFFFF"/>
                </a:solidFill>
              </a:rPr>
              <a:t>Jboss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WebSphere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olidFill>
                  <a:srgbClr val="FFFFFF"/>
                </a:solidFill>
              </a:rPr>
              <a:t>For deployment, an Application Server: Tomcat, Jboss, WebSphere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B819-08F4-A64E-88ED-A4FBFD861C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2C03-CB1D-134B-8D4A-C0F4070A29B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Spring vs. Spring Boot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7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8478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11694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Lab</a:t>
            </a:r>
            <a:r>
              <a:rPr lang="en-US" dirty="0">
                <a:solidFill>
                  <a:srgbClr val="FFFFFF"/>
                </a:solidFill>
              </a:rPr>
              <a:t>: Creating a simple Spring Web application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1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Spring Applications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Boot 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8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Boot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Spring Boot is an </a:t>
            </a:r>
            <a:r>
              <a:rPr lang="en-US" dirty="0" smtClean="0">
                <a:solidFill>
                  <a:srgbClr val="8EB4E3"/>
                </a:solidFill>
              </a:rPr>
              <a:t>OPINIONATED</a:t>
            </a:r>
            <a:r>
              <a:rPr lang="en-US" dirty="0" smtClean="0">
                <a:solidFill>
                  <a:srgbClr val="FFFFFF"/>
                </a:solidFill>
              </a:rPr>
              <a:t> runtime for Spring projects</a:t>
            </a:r>
            <a:r>
              <a:rPr lang="is-IS" dirty="0" smtClean="0">
                <a:solidFill>
                  <a:srgbClr val="FFFFFF"/>
                </a:solidFill>
              </a:rPr>
              <a:t>.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5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Boot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It provides:</a:t>
            </a:r>
          </a:p>
          <a:p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-US" dirty="0" smtClean="0">
                <a:solidFill>
                  <a:srgbClr val="FFFFFF"/>
                </a:solidFill>
              </a:rPr>
              <a:t>ensible defaults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automatic configuration</a:t>
            </a:r>
          </a:p>
          <a:p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dirty="0" smtClean="0">
                <a:solidFill>
                  <a:srgbClr val="FFFFFF"/>
                </a:solidFill>
              </a:rPr>
              <a:t>bility to create runnable JAR files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embedded HTTP server support</a:t>
            </a:r>
          </a:p>
        </p:txBody>
      </p:sp>
    </p:spTree>
    <p:extLst>
      <p:ext uri="{BB962C8B-B14F-4D97-AF65-F5344CB8AC3E}">
        <p14:creationId xmlns:p14="http://schemas.microsoft.com/office/powerpoint/2010/main" val="224186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Boot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It is not: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IDE plugin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54828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Boot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Supports different project types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Web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Batch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Messaging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Integration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Cloud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Others</a:t>
            </a:r>
            <a:r>
              <a:rPr lang="is-IS" dirty="0" smtClean="0">
                <a:solidFill>
                  <a:srgbClr val="FFFFFF"/>
                </a:solidFill>
              </a:rPr>
              <a:t>…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9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What are the main components to create/start a Spring Boot application?</a:t>
            </a:r>
          </a:p>
        </p:txBody>
      </p:sp>
    </p:spTree>
    <p:extLst>
      <p:ext uri="{BB962C8B-B14F-4D97-AF65-F5344CB8AC3E}">
        <p14:creationId xmlns:p14="http://schemas.microsoft.com/office/powerpoint/2010/main" val="114629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Dependencies: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Maven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Gradle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Ivy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7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Spring Applications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Spring Boot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0737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Spring Boot Starters can help curate dependencies without much fuss.</a:t>
            </a:r>
          </a:p>
        </p:txBody>
      </p:sp>
    </p:spTree>
    <p:extLst>
      <p:ext uri="{BB962C8B-B14F-4D97-AF65-F5344CB8AC3E}">
        <p14:creationId xmlns:p14="http://schemas.microsoft.com/office/powerpoint/2010/main" val="250012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  <a:endParaRPr lang="en-US" sz="2400" dirty="0"/>
          </a:p>
        </p:txBody>
      </p:sp>
      <p:pic>
        <p:nvPicPr>
          <p:cNvPr id="4" name="Picture 3" descr="Screen Shot 2016-08-12 at 3.4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06" y="1063229"/>
            <a:ext cx="7130815" cy="38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  <a:endParaRPr lang="en-US" sz="2400" dirty="0"/>
          </a:p>
        </p:txBody>
      </p:sp>
      <p:pic>
        <p:nvPicPr>
          <p:cNvPr id="10" name="Picture 9" descr="Screen Shot 2016-08-11 at 9.2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09" y="969150"/>
            <a:ext cx="5680173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All Spring Boot applications start with: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@</a:t>
            </a:r>
            <a:r>
              <a:rPr lang="en-US" dirty="0" err="1" smtClean="0">
                <a:solidFill>
                  <a:srgbClr val="FFFFFF"/>
                </a:solidFill>
              </a:rPr>
              <a:t>SpringBootApplication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SpringApplication.run</a:t>
            </a:r>
            <a:r>
              <a:rPr lang="en-US" dirty="0" smtClean="0">
                <a:solidFill>
                  <a:srgbClr val="FFFFFF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12" name="Content Placeholder 11" descr="Screen Shot 2016-08-11 at 10.2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" b="3602"/>
          <a:stretch>
            <a:fillRect/>
          </a:stretch>
        </p:blipFill>
        <p:spPr/>
      </p:pic>
      <p:sp>
        <p:nvSpPr>
          <p:cNvPr id="13" name="Oval 12"/>
          <p:cNvSpPr/>
          <p:nvPr/>
        </p:nvSpPr>
        <p:spPr>
          <a:xfrm>
            <a:off x="494829" y="2803408"/>
            <a:ext cx="2440281" cy="31985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0886" y="2301250"/>
            <a:ext cx="5973704" cy="5151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12" name="Content Placeholder 11" descr="Screen Shot 2016-08-11 at 10.2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" b="3602"/>
          <a:stretch>
            <a:fillRect/>
          </a:stretch>
        </p:blipFill>
        <p:spPr/>
      </p:pic>
      <p:sp>
        <p:nvSpPr>
          <p:cNvPr id="13" name="Oval 12"/>
          <p:cNvSpPr/>
          <p:nvPr/>
        </p:nvSpPr>
        <p:spPr>
          <a:xfrm>
            <a:off x="1308656" y="3706518"/>
            <a:ext cx="2016761" cy="31985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8130" y="2126553"/>
            <a:ext cx="4488132" cy="38702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@</a:t>
            </a:r>
            <a:r>
              <a:rPr lang="en-US" dirty="0" err="1" smtClean="0">
                <a:solidFill>
                  <a:srgbClr val="FFFFFF"/>
                </a:solidFill>
              </a:rPr>
              <a:t>SpringBootApplication</a:t>
            </a:r>
            <a:r>
              <a:rPr lang="en-US" dirty="0" smtClean="0">
                <a:solidFill>
                  <a:srgbClr val="FFFFFF"/>
                </a:solidFill>
              </a:rPr>
              <a:t> is a shortcut for: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@Configuration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@</a:t>
            </a:r>
            <a:r>
              <a:rPr lang="en-US" dirty="0" err="1">
                <a:solidFill>
                  <a:srgbClr val="FFFFFF"/>
                </a:solidFill>
              </a:rPr>
              <a:t>C</a:t>
            </a:r>
            <a:r>
              <a:rPr lang="en-US" dirty="0" err="1" smtClean="0">
                <a:solidFill>
                  <a:srgbClr val="FFFFFF"/>
                </a:solidFill>
              </a:rPr>
              <a:t>omponentScan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@</a:t>
            </a:r>
            <a:r>
              <a:rPr lang="en-US" dirty="0" err="1" smtClean="0">
                <a:solidFill>
                  <a:srgbClr val="FFFFFF"/>
                </a:solidFill>
              </a:rPr>
              <a:t>EnableAutoConfiguration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8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Configuration: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application.properties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application.yml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dirty="0" err="1">
                <a:solidFill>
                  <a:srgbClr val="7F7F7F"/>
                </a:solidFill>
              </a:rPr>
              <a:t>a</a:t>
            </a:r>
            <a:r>
              <a:rPr lang="en-US" sz="2400" dirty="0" err="1" smtClean="0">
                <a:solidFill>
                  <a:srgbClr val="7F7F7F"/>
                </a:solidFill>
              </a:rPr>
              <a:t>pplication.properties</a:t>
            </a: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11" name="Picture 10" descr="Screen Shot 2016-08-11 at 10.3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4" y="1429926"/>
            <a:ext cx="7086600" cy="19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dirty="0" err="1" smtClean="0">
                <a:solidFill>
                  <a:srgbClr val="7F7F7F"/>
                </a:solidFill>
              </a:rPr>
              <a:t>application.yml</a:t>
            </a: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3" name="Picture 2" descr="Screen Shot 2016-08-12 at 3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2450"/>
            <a:ext cx="7290741" cy="22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5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Spring Applications require a lot of setup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7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Creating A Spring Boot Application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Ways to create a </a:t>
            </a:r>
            <a:r>
              <a:rPr lang="en-US" dirty="0" smtClean="0">
                <a:solidFill>
                  <a:schemeClr val="bg1"/>
                </a:solidFill>
              </a:rPr>
              <a:t>Spring Boot </a:t>
            </a:r>
            <a:r>
              <a:rPr lang="en-US" dirty="0" smtClean="0">
                <a:solidFill>
                  <a:srgbClr val="FFFFFF"/>
                </a:solidFill>
              </a:rPr>
              <a:t>application: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Spring Boot </a:t>
            </a:r>
            <a:r>
              <a:rPr lang="en-US" dirty="0" err="1" smtClean="0">
                <a:solidFill>
                  <a:srgbClr val="FFFFFF"/>
                </a:solidFill>
              </a:rPr>
              <a:t>Initializr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Spring Tool Suite IDE, based on Eclipse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7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Initializr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Use just the technologies your application needs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Support for Java, Groovy, </a:t>
            </a:r>
            <a:r>
              <a:rPr lang="en-US" dirty="0" err="1" smtClean="0">
                <a:solidFill>
                  <a:srgbClr val="FFFFFF"/>
                </a:solidFill>
              </a:rPr>
              <a:t>Kotlin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Java Versions (1.6, 1.7, 1.8)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Initializr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http</a:t>
            </a:r>
            <a:r>
              <a:rPr lang="en-US" sz="2400" dirty="0">
                <a:solidFill>
                  <a:srgbClr val="FFFFFF"/>
                </a:solidFill>
              </a:rPr>
              <a:t>://</a:t>
            </a:r>
            <a:r>
              <a:rPr lang="en-US" sz="2400" dirty="0" err="1" smtClean="0">
                <a:solidFill>
                  <a:srgbClr val="FFFFFF"/>
                </a:solidFill>
              </a:rPr>
              <a:t>start.spring.io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01_01_springv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911917"/>
            <a:ext cx="7507111" cy="45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Boot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Lab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smtClean="0">
                <a:solidFill>
                  <a:srgbClr val="FFFFFF"/>
                </a:solidFill>
              </a:rPr>
              <a:t>Create a Spring Boot Web App using the </a:t>
            </a:r>
            <a:r>
              <a:rPr lang="en-US" dirty="0">
                <a:solidFill>
                  <a:srgbClr val="FFFFFF"/>
                </a:solidFill>
              </a:rPr>
              <a:t>Spring </a:t>
            </a:r>
            <a:r>
              <a:rPr lang="en-US" dirty="0" err="1" smtClean="0">
                <a:solidFill>
                  <a:srgbClr val="FFFFFF"/>
                </a:solidFill>
              </a:rPr>
              <a:t>Initializr</a:t>
            </a: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Lab: </a:t>
            </a:r>
            <a:r>
              <a:rPr lang="en-US" dirty="0" smtClean="0">
                <a:solidFill>
                  <a:srgbClr val="FFFFFF"/>
                </a:solidFill>
              </a:rPr>
              <a:t>Create a Spring Boot Web App using </a:t>
            </a:r>
            <a:r>
              <a:rPr lang="en-US" dirty="0">
                <a:solidFill>
                  <a:srgbClr val="FFFFFF"/>
                </a:solidFill>
              </a:rPr>
              <a:t>the STS </a:t>
            </a:r>
            <a:r>
              <a:rPr lang="en-US" dirty="0" smtClean="0">
                <a:solidFill>
                  <a:srgbClr val="FFFFFF"/>
                </a:solidFill>
              </a:rPr>
              <a:t>IDE</a:t>
            </a:r>
            <a:endParaRPr lang="en-US" b="1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Tool Suite IDE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Spring Tool Suite IDE or STS (for short) is one of the most used development environments in the Spring Community.</a:t>
            </a:r>
          </a:p>
        </p:txBody>
      </p:sp>
    </p:spTree>
    <p:extLst>
      <p:ext uri="{BB962C8B-B14F-4D97-AF65-F5344CB8AC3E}">
        <p14:creationId xmlns:p14="http://schemas.microsoft.com/office/powerpoint/2010/main" val="112899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Tool Suite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Based on Eclipse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IDE extensions for Spring Boot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Dashboard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Properties Editor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8467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C6C6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Tool Suite IDE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https://</a:t>
            </a:r>
            <a:r>
              <a:rPr lang="en-US" sz="2400" dirty="0" err="1">
                <a:solidFill>
                  <a:srgbClr val="FFFFFF"/>
                </a:solidFill>
              </a:rPr>
              <a:t>spring.io</a:t>
            </a:r>
            <a:r>
              <a:rPr lang="en-US" sz="2400" dirty="0">
                <a:solidFill>
                  <a:srgbClr val="FFFFFF"/>
                </a:solidFill>
              </a:rPr>
              <a:t>/tools/</a:t>
            </a:r>
            <a:r>
              <a:rPr lang="en-US" sz="2400" dirty="0" err="1">
                <a:solidFill>
                  <a:srgbClr val="FFFFFF"/>
                </a:solidFill>
              </a:rPr>
              <a:t>sts</a:t>
            </a:r>
            <a:r>
              <a:rPr lang="en-US" sz="2400" dirty="0">
                <a:solidFill>
                  <a:srgbClr val="FFFFFF"/>
                </a:solidFill>
              </a:rPr>
              <a:t>/all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01_04_springv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19" y="896620"/>
            <a:ext cx="6539546" cy="54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nd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Database Application: 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Datasource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TransactionManager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EntityManagerFactory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3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Web Application: 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web.xml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ContextLoaderListener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DispatcherServlet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Dependency Management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Maven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Gradle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Ivy</a:t>
            </a:r>
          </a:p>
        </p:txBody>
      </p:sp>
    </p:spTree>
    <p:extLst>
      <p:ext uri="{BB962C8B-B14F-4D97-AF65-F5344CB8AC3E}">
        <p14:creationId xmlns:p14="http://schemas.microsoft.com/office/powerpoint/2010/main" val="78074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Logging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1800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Properties files</a:t>
            </a:r>
          </a:p>
        </p:txBody>
      </p:sp>
    </p:spTree>
    <p:extLst>
      <p:ext uri="{BB962C8B-B14F-4D97-AF65-F5344CB8AC3E}">
        <p14:creationId xmlns:p14="http://schemas.microsoft.com/office/powerpoint/2010/main" val="42473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 Applications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8165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13235</TotalTime>
  <Words>478</Words>
  <Application>Microsoft Macintosh PowerPoint</Application>
  <PresentationFormat>On-screen Show (16:9)</PresentationFormat>
  <Paragraphs>145</Paragraphs>
  <Slides>37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Spring vs. Spring Boot</vt:lpstr>
      <vt:lpstr>Agenda</vt:lpstr>
      <vt:lpstr>Spring Applications</vt:lpstr>
      <vt:lpstr>Spring Applications</vt:lpstr>
      <vt:lpstr>Spring Applications</vt:lpstr>
      <vt:lpstr>Spring Applications</vt:lpstr>
      <vt:lpstr>Spring Applications</vt:lpstr>
      <vt:lpstr>Spring Applications</vt:lpstr>
      <vt:lpstr>Spring Applications</vt:lpstr>
      <vt:lpstr>Spring Applications</vt:lpstr>
      <vt:lpstr>Spring Applications</vt:lpstr>
      <vt:lpstr>Spring Applications</vt:lpstr>
      <vt:lpstr>Agenda</vt:lpstr>
      <vt:lpstr>Spring Boot Applications</vt:lpstr>
      <vt:lpstr>Spring Boot Applications</vt:lpstr>
      <vt:lpstr>Spring Boot Applications</vt:lpstr>
      <vt:lpstr>Spring Boot Applications</vt:lpstr>
      <vt:lpstr>Spring Boot Applications</vt:lpstr>
      <vt:lpstr>Spring Boot Components</vt:lpstr>
      <vt:lpstr>Spring Boot Applications</vt:lpstr>
      <vt:lpstr>Spring Boot Components</vt:lpstr>
      <vt:lpstr>Spring Boot Components</vt:lpstr>
      <vt:lpstr>Spring Boot Components</vt:lpstr>
      <vt:lpstr>Spring Boot Components</vt:lpstr>
      <vt:lpstr>Spring Boot Components</vt:lpstr>
      <vt:lpstr>Spring Boot Components</vt:lpstr>
      <vt:lpstr>Spring Boot Components</vt:lpstr>
      <vt:lpstr>application.properties</vt:lpstr>
      <vt:lpstr>application.yml</vt:lpstr>
      <vt:lpstr>Creating A Spring Boot Application</vt:lpstr>
      <vt:lpstr>Spring Initializr</vt:lpstr>
      <vt:lpstr>Spring Initializr http://start.spring.io</vt:lpstr>
      <vt:lpstr>Spring Boot Components</vt:lpstr>
      <vt:lpstr>Spring Tool Suite IDE</vt:lpstr>
      <vt:lpstr>Spring Tool Suite IDE</vt:lpstr>
      <vt:lpstr>Spring Tool Suite IDE https://spring.io/tools/sts/all </vt:lpstr>
      <vt:lpstr>PowerPoint Presentation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pivotal</cp:lastModifiedBy>
  <cp:revision>355</cp:revision>
  <cp:lastPrinted>2016-04-13T00:22:33Z</cp:lastPrinted>
  <dcterms:created xsi:type="dcterms:W3CDTF">2016-04-08T19:52:11Z</dcterms:created>
  <dcterms:modified xsi:type="dcterms:W3CDTF">2016-08-25T19:18:23Z</dcterms:modified>
</cp:coreProperties>
</file>