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Source Code Pro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ree Serif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9841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redis-logo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475" y="3441800"/>
            <a:ext cx="1495056" cy="12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80725" y="1071600"/>
            <a:ext cx="58368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Redis:~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624075" y="4648125"/>
            <a:ext cx="44517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Data Structure server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883037" y="4513175"/>
            <a:ext cx="1878600" cy="3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02025" y="3850100"/>
            <a:ext cx="8970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Author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8700" y="424062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Pariwesh  G</a:t>
            </a:r>
            <a:r>
              <a:rPr lang="en-US" dirty="0" smtClean="0"/>
              <a:t>u</a:t>
            </a:r>
            <a:r>
              <a:rPr lang="en" dirty="0" smtClean="0"/>
              <a:t>pta </a:t>
            </a:r>
            <a:endParaRPr lang="en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2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Untitled desig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225" y="1994325"/>
            <a:ext cx="1789525" cy="17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521100" y="832850"/>
            <a:ext cx="4907100" cy="10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redis?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555625" y="372600"/>
            <a:ext cx="68451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Page Caching / Session caching / Cookie Storage / Search Engine</a:t>
            </a:r>
          </a:p>
        </p:txBody>
      </p:sp>
      <p:sp>
        <p:nvSpPr>
          <p:cNvPr id="156" name="Shape 156"/>
          <p:cNvSpPr/>
          <p:nvPr/>
        </p:nvSpPr>
        <p:spPr>
          <a:xfrm>
            <a:off x="891925" y="10813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604775" y="948725"/>
            <a:ext cx="52344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Counter / Analytics / Fraud Detection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891925" y="1560475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1604775" y="1427062"/>
            <a:ext cx="47175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that expires / Leaderboards</a:t>
            </a:r>
          </a:p>
        </p:txBody>
      </p:sp>
      <p:sp>
        <p:nvSpPr>
          <p:cNvPr id="160" name="Shape 160"/>
          <p:cNvSpPr/>
          <p:nvPr/>
        </p:nvSpPr>
        <p:spPr>
          <a:xfrm>
            <a:off x="891925" y="203965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604775" y="193762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Ad targeting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891925" y="2596412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604775" y="249917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91925" y="3135187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91925" y="36255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604775" y="34603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Geo searches</a:t>
            </a:r>
          </a:p>
        </p:txBody>
      </p:sp>
      <p:sp>
        <p:nvSpPr>
          <p:cNvPr id="167" name="Shape 167"/>
          <p:cNvSpPr/>
          <p:nvPr/>
        </p:nvSpPr>
        <p:spPr>
          <a:xfrm>
            <a:off x="891925" y="41158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1604775" y="39506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604775" y="30115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High I/O workload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821600" y="1069225"/>
            <a:ext cx="6798000" cy="3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Strings — a sequence of binary safe bytes up to 512 MB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Hashes — a collection of key value pairs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Lists — an in-insertion-order collection of strings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Sets — a collection of unique strings with no ordering</a:t>
            </a:r>
          </a:p>
          <a:p>
            <a:pPr marL="457200" lvl="0" indent="-3175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Sorted sets — a collection of unique strings ordered by user defined scoring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Bitmaps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Hyperloglogs</a:t>
            </a:r>
          </a:p>
          <a:p>
            <a:pPr marL="457200" lvl="0" indent="-295275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70000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Geospatial indexes with radius queries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34150" y="483975"/>
            <a:ext cx="3219000" cy="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Data Types: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8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6925" y="4054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Namespacing: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83775" y="1162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use  “.”  or  “-” to make it easy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283775" y="1509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Ex.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328850" y="2072025"/>
            <a:ext cx="6486300" cy="15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Video.category.id.downloads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Video.category.id.likes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Video.category.id.comments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Image.category.id.downloads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User.id.userinfo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User.id.lastLogin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7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745450" y="2273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What is redis not good for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769225" y="1136500"/>
            <a:ext cx="4717500" cy="12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Neither SQL nor NoSQL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Need ACID Transaction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Every byte is precious</a:t>
            </a:r>
          </a:p>
          <a:p>
            <a:pPr marL="457200" lvl="0" indent="-342900" rtl="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Single threading</a:t>
            </a:r>
          </a:p>
          <a:p>
            <a:pPr marL="457200" lvl="0" indent="-342900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Memory problem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829325" y="1701625"/>
            <a:ext cx="4845600" cy="23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B7B7B7"/>
                </a:solidFill>
              </a:rPr>
              <a:t>6.   Security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7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Untitled desig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00" y="1613625"/>
            <a:ext cx="2294400" cy="2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188450" y="845525"/>
            <a:ext cx="4336800" cy="8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to?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 descr="re-sc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26" y="572374"/>
            <a:ext cx="7112348" cy="399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441750" y="2296500"/>
            <a:ext cx="2260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http://try.redis.io/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638250" y="144725"/>
            <a:ext cx="186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http://try.redis.io/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 descr="Try Redis.png"/>
          <p:cNvPicPr preferRelativeResize="0"/>
          <p:nvPr/>
        </p:nvPicPr>
        <p:blipFill rotWithShape="1">
          <a:blip r:embed="rId3">
            <a:alphaModFix/>
          </a:blip>
          <a:srcRect t="-2409" r="15519" b="27102"/>
          <a:stretch/>
        </p:blipFill>
        <p:spPr>
          <a:xfrm>
            <a:off x="242450" y="76200"/>
            <a:ext cx="899160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033750" y="6429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rgbClr val="666666"/>
                </a:solidFill>
              </a:rPr>
              <a:t>What is Redis?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34600" y="1386725"/>
            <a:ext cx="3252600" cy="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stands for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168375" y="138672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Re</a:t>
            </a:r>
            <a:r>
              <a:rPr lang="en"/>
              <a:t>mote </a:t>
            </a:r>
            <a:r>
              <a:rPr lang="en" b="1"/>
              <a:t>Di</a:t>
            </a:r>
            <a:r>
              <a:rPr lang="en"/>
              <a:t>rectory </a:t>
            </a:r>
            <a:r>
              <a:rPr lang="en" b="1"/>
              <a:t>S</a:t>
            </a:r>
            <a:r>
              <a:rPr lang="en"/>
              <a:t>erver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134600" y="1834200"/>
            <a:ext cx="7261500" cy="147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Redis is an open source (BSD licensed), in-memory data structure store, used as a database, cache and message broker. It supports data structures such as strings, hashes, lists, sets, sorted sets with range queries, bitmaps, hyperloglogs and geospatial indexes with radius queries. Redis has built-in replication, Lua scripting, LRU eviction, transactions and different levels of on-disk persistence, and provides high availability via Redis Sentinel and automatic partitioning with Redis Cluster.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654750" y="180600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 u="sng">
                <a:solidFill>
                  <a:srgbClr val="FFFFFF"/>
                </a:solidFill>
              </a:rPr>
              <a:t>Who is using redis?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554125" y="530575"/>
            <a:ext cx="6502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 descr="w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999" y="3405925"/>
            <a:ext cx="1160624" cy="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w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802" y="3208425"/>
            <a:ext cx="1235199" cy="1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w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1074" y="2198769"/>
            <a:ext cx="1854000" cy="48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w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150" y="2277125"/>
            <a:ext cx="1646524" cy="8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w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7624" y="770693"/>
            <a:ext cx="1646525" cy="137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w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4087" y="939300"/>
            <a:ext cx="2225025" cy="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w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95537" y="3812412"/>
            <a:ext cx="1752934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448475" y="319800"/>
            <a:ext cx="3577800" cy="4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source:http://techstacks.io/tech/redis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Question_M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400" y="2331087"/>
            <a:ext cx="1131200" cy="13817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969600" y="1046700"/>
            <a:ext cx="5931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    Why Redis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555625" y="372600"/>
            <a:ext cx="35142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Ridiculously fast/Low latency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not-interest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25" y="76200"/>
            <a:ext cx="7215174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273275" y="35297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I am tired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i-may-tinh-windows-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253250"/>
            <a:ext cx="6579524" cy="43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736000" y="70597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Whooo...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241503114407howtouninstallandroidapp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025" y="0"/>
            <a:ext cx="9207025" cy="52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91925" y="5080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490125" y="508000"/>
            <a:ext cx="3838200" cy="4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555625" y="372600"/>
            <a:ext cx="3514200" cy="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Ridiculously fast/Low latency</a:t>
            </a:r>
          </a:p>
        </p:txBody>
      </p:sp>
      <p:sp>
        <p:nvSpPr>
          <p:cNvPr id="129" name="Shape 129"/>
          <p:cNvSpPr/>
          <p:nvPr/>
        </p:nvSpPr>
        <p:spPr>
          <a:xfrm>
            <a:off x="891925" y="10813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604775" y="948725"/>
            <a:ext cx="52344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Data structure storage</a:t>
            </a:r>
          </a:p>
        </p:txBody>
      </p:sp>
      <p:sp>
        <p:nvSpPr>
          <p:cNvPr id="131" name="Shape 131"/>
          <p:cNvSpPr/>
          <p:nvPr/>
        </p:nvSpPr>
        <p:spPr>
          <a:xfrm>
            <a:off x="891925" y="1560475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604775" y="1427062"/>
            <a:ext cx="47175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Open source and </a:t>
            </a: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easy to use</a:t>
            </a:r>
          </a:p>
        </p:txBody>
      </p:sp>
      <p:sp>
        <p:nvSpPr>
          <p:cNvPr id="133" name="Shape 133"/>
          <p:cNvSpPr/>
          <p:nvPr/>
        </p:nvSpPr>
        <p:spPr>
          <a:xfrm>
            <a:off x="891925" y="203965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604775" y="193762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Replication and persistence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91925" y="2596412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604775" y="2499175"/>
            <a:ext cx="4717500" cy="3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Support for your favorite development language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91925" y="3135187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91925" y="36255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604775" y="34603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Transactions and Event queue/PubSub</a:t>
            </a:r>
          </a:p>
        </p:txBody>
      </p:sp>
      <p:sp>
        <p:nvSpPr>
          <p:cNvPr id="140" name="Shape 140"/>
          <p:cNvSpPr/>
          <p:nvPr/>
        </p:nvSpPr>
        <p:spPr>
          <a:xfrm>
            <a:off x="891925" y="4115800"/>
            <a:ext cx="598200" cy="2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604775" y="3950650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Lua scripting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04775" y="3011575"/>
            <a:ext cx="4717500" cy="55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 expire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306</Words>
  <Application>Microsoft Office PowerPoint</Application>
  <PresentationFormat>On-screen Show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 New</vt:lpstr>
      <vt:lpstr>Arial</vt:lpstr>
      <vt:lpstr>Playfair Display</vt:lpstr>
      <vt:lpstr>Source Code Pro</vt:lpstr>
      <vt:lpstr>Calibri</vt:lpstr>
      <vt:lpstr>Oswald</vt:lpstr>
      <vt:lpstr>Bree Serif</vt:lpstr>
      <vt:lpstr>modern-writer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somraj keshori</cp:lastModifiedBy>
  <cp:revision>4</cp:revision>
  <dcterms:modified xsi:type="dcterms:W3CDTF">2018-10-16T19:56:02Z</dcterms:modified>
</cp:coreProperties>
</file>