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8" r:id="rId4"/>
    <p:sldId id="259" r:id="rId5"/>
    <p:sldId id="261" r:id="rId6"/>
    <p:sldId id="260" r:id="rId7"/>
    <p:sldId id="258" r:id="rId8"/>
    <p:sldId id="263" r:id="rId9"/>
    <p:sldId id="269" r:id="rId10"/>
    <p:sldId id="265" r:id="rId11"/>
    <p:sldId id="272" r:id="rId12"/>
    <p:sldId id="270" r:id="rId13"/>
    <p:sldId id="271" r:id="rId14"/>
    <p:sldId id="273" r:id="rId15"/>
    <p:sldId id="267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6E6C"/>
    <a:srgbClr val="336699"/>
    <a:srgbClr val="567200"/>
    <a:srgbClr val="E6E6E6"/>
    <a:srgbClr val="98C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906" autoAdjust="0"/>
  </p:normalViewPr>
  <p:slideViewPr>
    <p:cSldViewPr snapToGrid="0">
      <p:cViewPr varScale="1">
        <p:scale>
          <a:sx n="81" d="100"/>
          <a:sy n="81" d="100"/>
        </p:scale>
        <p:origin x="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5D16C-F7C8-4146-AB4A-D0EBDEB7E9BC}" type="datetimeFigureOut">
              <a:rPr lang="nl-NL" smtClean="0"/>
              <a:t>17-10-2018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8D046-CF24-479E-8330-C920728E385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42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wagger.io/tools/swagger-cor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swagger.io/tools/swagger-editor" TargetMode="External"/><Relationship Id="rId5" Type="http://schemas.openxmlformats.org/officeDocument/2006/relationships/hyperlink" Target="http://swagger.io/tools/swagger-ui" TargetMode="External"/><Relationship Id="rId4" Type="http://schemas.openxmlformats.org/officeDocument/2006/relationships/hyperlink" Target="http://swagger.io/tools/swagger-codegen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8D046-CF24-479E-8330-C920728E385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977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8D046-CF24-479E-8330-C920728E385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4711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ase" latinLnBrk="0" hangingPunct="1"/>
            <a:r>
              <a:rPr lang="nl-N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Swagger </a:t>
            </a:r>
            <a:r>
              <a:rPr lang="nl-N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Core</a:t>
            </a:r>
            <a:endParaRPr lang="nl-NL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Java-related libraries for generating and reading Swagger definitions</a:t>
            </a:r>
            <a:endParaRPr lang="nl-NL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nl-N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Swagger </a:t>
            </a:r>
            <a:r>
              <a:rPr lang="nl-N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Codegen</a:t>
            </a:r>
            <a:endParaRPr lang="nl-NL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Command-line tool for generating both client and server side code from a Swagger definition</a:t>
            </a:r>
            <a:endParaRPr lang="nl-NL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nl-N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Swagger UI</a:t>
            </a:r>
            <a:endParaRPr lang="nl-NL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 based UI for exploring a Swagger defined API</a:t>
            </a:r>
            <a:endParaRPr lang="nl-NL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nl-N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Swagger Editor</a:t>
            </a:r>
            <a:endParaRPr lang="nl-NL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 based editor for authoring Swagger definitions in YAML or JSON format</a:t>
            </a:r>
            <a:endParaRPr lang="nl-NL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8D046-CF24-479E-8330-C920728E385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8242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8D046-CF24-479E-8330-C920728E385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1637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8D046-CF24-479E-8330-C920728E3852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1271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8D046-CF24-479E-8330-C920728E3852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49899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8D046-CF24-479E-8330-C920728E3852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7328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8D046-CF24-479E-8330-C920728E3852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637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NL" dirty="0"/>
              <a:t>Klik om een titel te maken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19890B-6F1E-4473-A777-F7A9D5182C65}" type="datetimeFigureOut">
              <a:rPr lang="nl-NL" smtClean="0"/>
              <a:t>17-10-2018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23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19890B-6F1E-4473-A777-F7A9D5182C65}" type="datetimeFigureOut">
              <a:rPr lang="nl-NL" smtClean="0"/>
              <a:t>17-10-2018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2F6FC7-143F-47AB-AC67-7506332D9BEE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64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19890B-6F1E-4473-A777-F7A9D5182C65}" type="datetimeFigureOut">
              <a:rPr lang="nl-NL" smtClean="0"/>
              <a:t>17-10-2018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2F6FC7-143F-47AB-AC67-7506332D9BEE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200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90125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19890B-6F1E-4473-A777-F7A9D5182C65}" type="datetimeFigureOut">
              <a:rPr lang="nl-NL" smtClean="0"/>
              <a:t>17-10-2018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2F6FC7-143F-47AB-AC67-7506332D9BEE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743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19890B-6F1E-4473-A777-F7A9D5182C65}" type="datetimeFigureOut">
              <a:rPr lang="nl-NL" smtClean="0"/>
              <a:t>17-10-2018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2F6FC7-143F-47AB-AC67-7506332D9BEE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034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19890B-6F1E-4473-A777-F7A9D5182C65}" type="datetimeFigureOut">
              <a:rPr lang="nl-NL" smtClean="0"/>
              <a:t>17-10-2018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2F6FC7-143F-47AB-AC67-7506332D9BEE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713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19890B-6F1E-4473-A777-F7A9D5182C65}" type="datetimeFigureOut">
              <a:rPr lang="nl-NL" smtClean="0"/>
              <a:t>17-10-2018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2F6FC7-143F-47AB-AC67-7506332D9BEE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492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19890B-6F1E-4473-A777-F7A9D5182C65}" type="datetimeFigureOut">
              <a:rPr lang="nl-NL" smtClean="0"/>
              <a:t>17-10-2018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2F6FC7-143F-47AB-AC67-7506332D9BEE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179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19890B-6F1E-4473-A777-F7A9D5182C65}" type="datetimeFigureOut">
              <a:rPr lang="nl-NL" smtClean="0"/>
              <a:t>17-10-2018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2F6FC7-143F-47AB-AC67-7506332D9BEE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157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19890B-6F1E-4473-A777-F7A9D5182C65}" type="datetimeFigureOut">
              <a:rPr lang="nl-NL" smtClean="0"/>
              <a:t>17-10-2018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2F6FC7-143F-47AB-AC67-7506332D9BEE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33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0" y="6260757"/>
            <a:ext cx="12192000" cy="597243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6260757"/>
            <a:ext cx="10515600" cy="617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93306"/>
            <a:ext cx="10515600" cy="608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08613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denmiroch/jsontools/wiki/Home" TargetMode="External"/><Relationship Id="rId2" Type="http://schemas.openxmlformats.org/officeDocument/2006/relationships/hyperlink" Target="http://swagge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uckey.org/urlrewrit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94522" y="1122363"/>
            <a:ext cx="11308702" cy="23876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Documenting</a:t>
            </a:r>
            <a:r>
              <a:rPr lang="nl-NL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your</a:t>
            </a:r>
            <a:r>
              <a:rPr lang="nl-NL" dirty="0">
                <a:solidFill>
                  <a:schemeClr val="accent1">
                    <a:lumMod val="50000"/>
                  </a:schemeClr>
                </a:solidFill>
              </a:rPr>
              <a:t> API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with</a:t>
            </a:r>
            <a:r>
              <a:rPr lang="nl-NL" dirty="0">
                <a:solidFill>
                  <a:schemeClr val="accent1">
                    <a:lumMod val="50000"/>
                  </a:schemeClr>
                </a:solidFill>
              </a:rPr>
              <a:t> Swagger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17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240332"/>
            <a:ext cx="10515600" cy="617668"/>
          </a:xfrm>
        </p:spPr>
        <p:txBody>
          <a:bodyPr/>
          <a:lstStyle/>
          <a:p>
            <a:r>
              <a:rPr lang="en-US" dirty="0" err="1"/>
              <a:t>Webservice</a:t>
            </a:r>
            <a:r>
              <a:rPr lang="en-US" dirty="0"/>
              <a:t> generation</a:t>
            </a:r>
          </a:p>
        </p:txBody>
      </p:sp>
      <p:sp>
        <p:nvSpPr>
          <p:cNvPr id="5" name="Rechthoek met diagonaal twee afgeronde hoeken 4"/>
          <p:cNvSpPr/>
          <p:nvPr/>
        </p:nvSpPr>
        <p:spPr>
          <a:xfrm>
            <a:off x="6959906" y="2890744"/>
            <a:ext cx="1784279" cy="914400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  <a:p>
            <a:pPr algn="ctr"/>
            <a:r>
              <a:rPr lang="en-US" dirty="0"/>
              <a:t>(cloned form)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hthoek met diagonaal twee afgeronde hoeken 5"/>
          <p:cNvSpPr/>
          <p:nvPr/>
        </p:nvSpPr>
        <p:spPr>
          <a:xfrm>
            <a:off x="6959906" y="1180756"/>
            <a:ext cx="1784279" cy="914400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api_webservice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(base form)</a:t>
            </a:r>
            <a:br>
              <a:rPr lang="en-US" dirty="0"/>
            </a:br>
            <a:endParaRPr lang="en-US" dirty="0"/>
          </a:p>
        </p:txBody>
      </p:sp>
      <p:sp>
        <p:nvSpPr>
          <p:cNvPr id="7" name="Rechthoek met diagonaal twee afgeronde hoeken 6"/>
          <p:cNvSpPr/>
          <p:nvPr/>
        </p:nvSpPr>
        <p:spPr>
          <a:xfrm>
            <a:off x="7188506" y="3541346"/>
            <a:ext cx="1784279" cy="914400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</a:t>
            </a:r>
            <a:br>
              <a:rPr lang="en-US" dirty="0"/>
            </a:br>
            <a:r>
              <a:rPr lang="en-US" dirty="0"/>
              <a:t>(cloned form)</a:t>
            </a:r>
          </a:p>
        </p:txBody>
      </p:sp>
      <p:sp>
        <p:nvSpPr>
          <p:cNvPr id="8" name="Rechthoek 7"/>
          <p:cNvSpPr/>
          <p:nvPr/>
        </p:nvSpPr>
        <p:spPr>
          <a:xfrm>
            <a:off x="2044111" y="4880821"/>
            <a:ext cx="83953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servoy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-service/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rest_ws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/&lt;module name&gt;/&lt;form name&gt;/&lt;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apiKey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9" name="Rechthoek 8"/>
          <p:cNvSpPr/>
          <p:nvPr/>
        </p:nvSpPr>
        <p:spPr>
          <a:xfrm>
            <a:off x="1148416" y="1937313"/>
            <a:ext cx="1899138" cy="9144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{specification}</a:t>
            </a:r>
          </a:p>
        </p:txBody>
      </p:sp>
      <p:sp>
        <p:nvSpPr>
          <p:cNvPr id="10" name="Rechthoek 9"/>
          <p:cNvSpPr/>
          <p:nvPr/>
        </p:nvSpPr>
        <p:spPr>
          <a:xfrm>
            <a:off x="1148416" y="337113"/>
            <a:ext cx="1899138" cy="9144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onSolutionOpen</a:t>
            </a:r>
            <a:endParaRPr lang="en-US" dirty="0"/>
          </a:p>
        </p:txBody>
      </p:sp>
      <p:cxnSp>
        <p:nvCxnSpPr>
          <p:cNvPr id="11" name="Rechte verbindingslijn met pijl 10"/>
          <p:cNvCxnSpPr/>
          <p:nvPr/>
        </p:nvCxnSpPr>
        <p:spPr>
          <a:xfrm>
            <a:off x="3276154" y="885825"/>
            <a:ext cx="3581846" cy="452277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 flipH="1">
            <a:off x="3162196" y="1802800"/>
            <a:ext cx="3569110" cy="35928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>
            <a:off x="3219175" y="2466975"/>
            <a:ext cx="3686118" cy="646418"/>
          </a:xfrm>
          <a:prstGeom prst="straightConnector1">
            <a:avLst/>
          </a:prstGeom>
          <a:ln w="1143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/>
          <p:cNvCxnSpPr/>
          <p:nvPr/>
        </p:nvCxnSpPr>
        <p:spPr>
          <a:xfrm>
            <a:off x="3219175" y="2627423"/>
            <a:ext cx="3909414" cy="1581725"/>
          </a:xfrm>
          <a:prstGeom prst="straightConnector1">
            <a:avLst/>
          </a:prstGeom>
          <a:ln w="1143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hoek 24"/>
          <p:cNvSpPr/>
          <p:nvPr/>
        </p:nvSpPr>
        <p:spPr>
          <a:xfrm>
            <a:off x="4916899" y="2445422"/>
            <a:ext cx="19490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“contact”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webservice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Rechthoek 29"/>
          <p:cNvSpPr/>
          <p:nvPr/>
        </p:nvSpPr>
        <p:spPr>
          <a:xfrm>
            <a:off x="3659599" y="3549631"/>
            <a:ext cx="19828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“country”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webservice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Rechthoek 30"/>
          <p:cNvSpPr/>
          <p:nvPr/>
        </p:nvSpPr>
        <p:spPr>
          <a:xfrm>
            <a:off x="8744185" y="1073263"/>
            <a:ext cx="11004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ws_create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ws_read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ws_update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ws_delete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hthoek 32"/>
          <p:cNvSpPr/>
          <p:nvPr/>
        </p:nvSpPr>
        <p:spPr>
          <a:xfrm rot="431577">
            <a:off x="3866788" y="731072"/>
            <a:ext cx="25660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For each defined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webservice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Rewrite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1886" y="93306"/>
            <a:ext cx="11308702" cy="608365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API docs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servoy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-service/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rest_ws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/&lt;module name&gt;/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api_doc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/&lt;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apiKey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&gt;/&lt;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webservice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/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api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-doc/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apiKey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&gt;/&lt;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webservice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API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servoy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-service/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rest_ws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/&lt;module name&gt;/&lt;form name&gt;/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apiKey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/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api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/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apiKey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&gt;/&lt;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webservice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748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Rewrite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Tuckey’s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UrlRewriteFilter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Add urlrewritefilter-4.0.3.jar to \server\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webapps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\ROOT\WEB-INF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Add snippet to \server\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webapps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\ROOT\WEB-INF\web.xml: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&lt;filter&gt;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&lt;filter-name&gt;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UrlRewriteFilter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&lt;/filter-name&gt;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&lt;filter-class&gt;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org.tuckey.web.filters.urlrewrite.UrlRewriteFilter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&lt;/filter-class&gt;</a:t>
            </a:r>
            <a:b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&lt;/filter&gt;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&lt;filter-mapping&gt;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&lt;filter-name&gt;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UrlRewriteFilter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&lt;/filter-name&gt;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-pattern&gt;/*&lt;/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-pattern&gt;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&lt;dispatcher&gt;REQUEST&lt;/dispatcher&gt;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&lt;dispatcher&gt;FORWARD&lt;/dispatcher&gt;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&lt;/filter-mapping&gt;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082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Rewrite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Add rules to \server\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webapps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\ROOT\WEB-INF\rewrite.xml</a:t>
            </a: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&lt;rule match-type="wildcard"&gt;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&lt;from&gt;/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/**&lt;/from&gt;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&lt;to&gt;/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servoy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-service/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rest_ws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mSTB_api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/$1&lt;/to&gt;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&lt;/rule&gt;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&lt;rule match-type="wildcard"&gt;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&lt;from&gt;/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-doc/**&lt;/from&gt;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&lt;to&gt;/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servoy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-service/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rest_ws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mSTB_api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api_doc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/$1&lt;/to&gt;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&lt;/rule&gt;</a:t>
            </a:r>
          </a:p>
          <a:p>
            <a:pPr marL="0" indent="0">
              <a:buNone/>
            </a:pPr>
            <a:endParaRPr lang="en-US" sz="12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Velocity: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&lt;rule match-type="wildcard"&gt;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&lt;from&gt;/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-doc/**&lt;/from&gt;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&lt;to&gt;/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servoy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-service/velocity/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mSTB_api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api_doc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/$1&lt;/to&gt;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&lt;/rule&gt;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&lt;rule match-type="wildcard"&gt;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&lt;from&gt;/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/**&lt;/from&gt;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&lt;to&gt;/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servoy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-service/velocity/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mSTB_api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api_webservice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/$1&lt;/to&gt;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&lt;/rule&gt;</a:t>
            </a:r>
          </a:p>
        </p:txBody>
      </p:sp>
    </p:spTree>
    <p:extLst>
      <p:ext uri="{BB962C8B-B14F-4D97-AF65-F5344CB8AC3E}">
        <p14:creationId xmlns:p14="http://schemas.microsoft.com/office/powerpoint/2010/main" val="373292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374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Swagger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http://swagger.io/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Eclipse JSON Tools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https://bitbucket.org/denmiroch/jsontools/wiki/Home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Tuckey’s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UrlRewriteFilter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http://tuckey.org/urlrewrite/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Introducing</a:t>
            </a:r>
            <a:r>
              <a:rPr lang="nl-NL" dirty="0"/>
              <a:t> Swagger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Free and open source framework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Define a standard, language-agnostic interface to a REST API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Allow both humans and computers to discover and understand the capabilities of the service </a:t>
            </a:r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663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nl-NL" alt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5" descr="Afbeeldingsresultaat voor microsof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318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Introducing</a:t>
            </a:r>
            <a:r>
              <a:rPr lang="nl-NL" dirty="0"/>
              <a:t> Swagger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Specification donated to Open API Initiative (OAI) per 1-1-2016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Linux Foundation Collaboration Project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663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nl-NL" alt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5" descr="Afbeeldingsresultaat voor microsof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5" name="Afbeelding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3066085"/>
            <a:ext cx="109061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2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Introducing Swagger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663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nl-NL" alt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5146431" y="2180972"/>
            <a:ext cx="1899138" cy="10531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{specification}</a:t>
            </a:r>
          </a:p>
          <a:p>
            <a:pPr algn="ctr"/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yaml</a:t>
            </a:r>
            <a:endParaRPr lang="en-US" dirty="0"/>
          </a:p>
        </p:txBody>
      </p:sp>
      <p:sp>
        <p:nvSpPr>
          <p:cNvPr id="7" name="Rechthoek 6"/>
          <p:cNvSpPr/>
          <p:nvPr/>
        </p:nvSpPr>
        <p:spPr>
          <a:xfrm>
            <a:off x="2042747" y="3652406"/>
            <a:ext cx="1899138" cy="1053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Swagger </a:t>
            </a:r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8" name="Rechthoek 7"/>
          <p:cNvSpPr/>
          <p:nvPr/>
        </p:nvSpPr>
        <p:spPr>
          <a:xfrm>
            <a:off x="2042747" y="610577"/>
            <a:ext cx="1899138" cy="1053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Swagger Core</a:t>
            </a:r>
          </a:p>
        </p:txBody>
      </p:sp>
      <p:sp>
        <p:nvSpPr>
          <p:cNvPr id="22" name="Rechthoek 21"/>
          <p:cNvSpPr/>
          <p:nvPr/>
        </p:nvSpPr>
        <p:spPr>
          <a:xfrm>
            <a:off x="8250115" y="610577"/>
            <a:ext cx="1899138" cy="1053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Swagger Editor</a:t>
            </a:r>
          </a:p>
        </p:txBody>
      </p:sp>
      <p:sp>
        <p:nvSpPr>
          <p:cNvPr id="28" name="Rechthoek 27"/>
          <p:cNvSpPr/>
          <p:nvPr/>
        </p:nvSpPr>
        <p:spPr>
          <a:xfrm>
            <a:off x="8250115" y="3652406"/>
            <a:ext cx="1899138" cy="1053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Swagger UI</a:t>
            </a:r>
          </a:p>
        </p:txBody>
      </p:sp>
      <p:cxnSp>
        <p:nvCxnSpPr>
          <p:cNvPr id="30" name="Rechte verbindingslijn met pijl 29"/>
          <p:cNvCxnSpPr/>
          <p:nvPr/>
        </p:nvCxnSpPr>
        <p:spPr>
          <a:xfrm flipH="1" flipV="1">
            <a:off x="4185138" y="1579906"/>
            <a:ext cx="816070" cy="52881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/>
          <p:nvPr/>
        </p:nvCxnSpPr>
        <p:spPr>
          <a:xfrm flipH="1">
            <a:off x="4136124" y="3317889"/>
            <a:ext cx="865084" cy="560545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/>
          <p:nvPr/>
        </p:nvCxnSpPr>
        <p:spPr>
          <a:xfrm>
            <a:off x="7239808" y="3317889"/>
            <a:ext cx="859163" cy="68494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/>
          <p:nvPr/>
        </p:nvCxnSpPr>
        <p:spPr>
          <a:xfrm flipV="1">
            <a:off x="7190792" y="1526412"/>
            <a:ext cx="908179" cy="582306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70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fgeronde rechthoek 22"/>
          <p:cNvSpPr/>
          <p:nvPr/>
        </p:nvSpPr>
        <p:spPr>
          <a:xfrm>
            <a:off x="8861096" y="1220666"/>
            <a:ext cx="2492704" cy="283881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Webserver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api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-docs</a:t>
            </a:r>
          </a:p>
        </p:txBody>
      </p:sp>
      <p:sp>
        <p:nvSpPr>
          <p:cNvPr id="10" name="Afgeronde rechthoek 9"/>
          <p:cNvSpPr/>
          <p:nvPr/>
        </p:nvSpPr>
        <p:spPr>
          <a:xfrm>
            <a:off x="4390982" y="1220666"/>
            <a:ext cx="2492704" cy="2838810"/>
          </a:xfrm>
          <a:prstGeom prst="round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Swagger UI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Swagger UI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5827" y="19733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hthoek met diagonaal twee afgeronde hoeken 3"/>
          <p:cNvSpPr/>
          <p:nvPr/>
        </p:nvSpPr>
        <p:spPr>
          <a:xfrm>
            <a:off x="5013789" y="1908349"/>
            <a:ext cx="914400" cy="914400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Rechthoek met diagonaal twee afgeronde hoeken 5"/>
          <p:cNvSpPr/>
          <p:nvPr/>
        </p:nvSpPr>
        <p:spPr>
          <a:xfrm>
            <a:off x="5248382" y="2285238"/>
            <a:ext cx="914400" cy="914400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Rechthoek met diagonaal twee afgeronde hoeken 6"/>
          <p:cNvSpPr/>
          <p:nvPr/>
        </p:nvSpPr>
        <p:spPr>
          <a:xfrm>
            <a:off x="5482975" y="2640071"/>
            <a:ext cx="914400" cy="914400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Rechthoek 8"/>
          <p:cNvSpPr/>
          <p:nvPr/>
        </p:nvSpPr>
        <p:spPr>
          <a:xfrm>
            <a:off x="594978" y="2180972"/>
            <a:ext cx="1899138" cy="10531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{specification}</a:t>
            </a:r>
          </a:p>
          <a:p>
            <a:pPr algn="ctr"/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yaml</a:t>
            </a:r>
            <a:endParaRPr lang="en-US" dirty="0"/>
          </a:p>
        </p:txBody>
      </p:sp>
      <p:pic>
        <p:nvPicPr>
          <p:cNvPr id="7170" name="Picture 2" descr="Servo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185" y="1774260"/>
            <a:ext cx="1590524" cy="39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9085" y="2190046"/>
            <a:ext cx="943252" cy="629621"/>
          </a:xfrm>
          <a:prstGeom prst="rect">
            <a:avLst/>
          </a:prstGeom>
        </p:spPr>
      </p:pic>
      <p:cxnSp>
        <p:nvCxnSpPr>
          <p:cNvPr id="16" name="Rechte verbindingslijn met pijl 15"/>
          <p:cNvCxnSpPr/>
          <p:nvPr/>
        </p:nvCxnSpPr>
        <p:spPr>
          <a:xfrm>
            <a:off x="2578814" y="2743201"/>
            <a:ext cx="1740249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/>
          <p:cNvCxnSpPr/>
          <p:nvPr/>
        </p:nvCxnSpPr>
        <p:spPr>
          <a:xfrm>
            <a:off x="7019755" y="2743201"/>
            <a:ext cx="1740249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Afbeelding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8777" y="2877850"/>
            <a:ext cx="1108785" cy="488784"/>
          </a:xfrm>
          <a:prstGeom prst="rect">
            <a:avLst/>
          </a:prstGeom>
        </p:spPr>
      </p:pic>
      <p:pic>
        <p:nvPicPr>
          <p:cNvPr id="21" name="Afbeelding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0929" y="2143486"/>
            <a:ext cx="517769" cy="95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3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Specification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663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2534291" y="821221"/>
            <a:ext cx="2434974" cy="10531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{specification 1.2}</a:t>
            </a:r>
          </a:p>
          <a:p>
            <a:pPr algn="ctr"/>
            <a:r>
              <a:rPr lang="en-US" dirty="0" err="1"/>
              <a:t>json</a:t>
            </a:r>
            <a:endParaRPr lang="en-US" dirty="0"/>
          </a:p>
        </p:txBody>
      </p:sp>
      <p:sp>
        <p:nvSpPr>
          <p:cNvPr id="8" name="Rechthoek met diagonaal twee afgeronde hoeken 7"/>
          <p:cNvSpPr/>
          <p:nvPr/>
        </p:nvSpPr>
        <p:spPr>
          <a:xfrm>
            <a:off x="2859639" y="1969690"/>
            <a:ext cx="1784279" cy="914400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listing</a:t>
            </a:r>
          </a:p>
        </p:txBody>
      </p:sp>
      <p:sp>
        <p:nvSpPr>
          <p:cNvPr id="9" name="Rechthoek met diagonaal twee afgeronde hoeken 8"/>
          <p:cNvSpPr/>
          <p:nvPr/>
        </p:nvSpPr>
        <p:spPr>
          <a:xfrm>
            <a:off x="2859639" y="3688504"/>
            <a:ext cx="1784278" cy="914400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declaration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4" name="Rechthoek met diagonaal twee afgeronde hoeken 13"/>
          <p:cNvSpPr/>
          <p:nvPr/>
        </p:nvSpPr>
        <p:spPr>
          <a:xfrm>
            <a:off x="3013752" y="4072283"/>
            <a:ext cx="1784278" cy="914400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declaration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5" name="Rechthoek 14"/>
          <p:cNvSpPr/>
          <p:nvPr/>
        </p:nvSpPr>
        <p:spPr>
          <a:xfrm>
            <a:off x="7001837" y="821220"/>
            <a:ext cx="2434974" cy="10531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{specification 2.0}</a:t>
            </a:r>
          </a:p>
          <a:p>
            <a:pPr algn="ctr"/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yaml</a:t>
            </a:r>
            <a:endParaRPr lang="en-US" dirty="0"/>
          </a:p>
        </p:txBody>
      </p:sp>
      <p:sp>
        <p:nvSpPr>
          <p:cNvPr id="16" name="Rechthoek met diagonaal twee afgeronde hoeken 15"/>
          <p:cNvSpPr/>
          <p:nvPr/>
        </p:nvSpPr>
        <p:spPr>
          <a:xfrm>
            <a:off x="7327185" y="1969690"/>
            <a:ext cx="1784278" cy="914400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swagger.json</a:t>
            </a:r>
            <a:endParaRPr lang="en-US" dirty="0"/>
          </a:p>
        </p:txBody>
      </p:sp>
      <p:cxnSp>
        <p:nvCxnSpPr>
          <p:cNvPr id="10" name="Rechte verbindingslijn met pijl 9"/>
          <p:cNvCxnSpPr/>
          <p:nvPr/>
        </p:nvCxnSpPr>
        <p:spPr>
          <a:xfrm flipH="1">
            <a:off x="3760342" y="2979508"/>
            <a:ext cx="10274" cy="66118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36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Specification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Demo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663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60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geronde rechthoek 10"/>
          <p:cNvSpPr/>
          <p:nvPr/>
        </p:nvSpPr>
        <p:spPr>
          <a:xfrm>
            <a:off x="6866081" y="246563"/>
            <a:ext cx="2492704" cy="4592566"/>
          </a:xfrm>
          <a:prstGeom prst="round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Frontend</a:t>
            </a: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Afgeronde rechthoek 9"/>
          <p:cNvSpPr/>
          <p:nvPr/>
        </p:nvSpPr>
        <p:spPr>
          <a:xfrm>
            <a:off x="1823183" y="246563"/>
            <a:ext cx="2492704" cy="5455594"/>
          </a:xfrm>
          <a:prstGeom prst="round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Backend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</a:t>
            </a:r>
            <a:r>
              <a:rPr lang="en-US" dirty="0" err="1"/>
              <a:t>webservices</a:t>
            </a:r>
            <a:endParaRPr lang="en-US" dirty="0"/>
          </a:p>
        </p:txBody>
      </p:sp>
      <p:sp>
        <p:nvSpPr>
          <p:cNvPr id="4" name="Rechthoek 3"/>
          <p:cNvSpPr/>
          <p:nvPr/>
        </p:nvSpPr>
        <p:spPr>
          <a:xfrm>
            <a:off x="2119966" y="784788"/>
            <a:ext cx="1899138" cy="9144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{specification}</a:t>
            </a:r>
          </a:p>
        </p:txBody>
      </p:sp>
      <p:sp>
        <p:nvSpPr>
          <p:cNvPr id="5" name="Rechthoek met diagonaal twee afgeronde hoeken 4"/>
          <p:cNvSpPr/>
          <p:nvPr/>
        </p:nvSpPr>
        <p:spPr>
          <a:xfrm>
            <a:off x="7220293" y="3104747"/>
            <a:ext cx="1784279" cy="914400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webservices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Rechthoek met diagonaal twee afgeronde hoeken 6"/>
          <p:cNvSpPr/>
          <p:nvPr/>
        </p:nvSpPr>
        <p:spPr>
          <a:xfrm>
            <a:off x="7220293" y="784788"/>
            <a:ext cx="1784279" cy="914400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dirty="0"/>
              <a:t>-docs</a:t>
            </a:r>
            <a:br>
              <a:rPr lang="en-US" dirty="0"/>
            </a:br>
            <a:endParaRPr lang="en-US" dirty="0"/>
          </a:p>
        </p:txBody>
      </p:sp>
      <p:sp>
        <p:nvSpPr>
          <p:cNvPr id="12" name="Rechthoek 11"/>
          <p:cNvSpPr/>
          <p:nvPr/>
        </p:nvSpPr>
        <p:spPr>
          <a:xfrm>
            <a:off x="2119966" y="3104747"/>
            <a:ext cx="1899138" cy="10531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14" name="Rechte verbindingslijn met pijl 13"/>
          <p:cNvCxnSpPr/>
          <p:nvPr/>
        </p:nvCxnSpPr>
        <p:spPr>
          <a:xfrm flipV="1">
            <a:off x="4162448" y="1160981"/>
            <a:ext cx="2936995" cy="502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/>
          <p:nvPr/>
        </p:nvCxnSpPr>
        <p:spPr>
          <a:xfrm>
            <a:off x="4162448" y="1464775"/>
            <a:ext cx="2936995" cy="1771585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/>
          <p:cNvCxnSpPr/>
          <p:nvPr/>
        </p:nvCxnSpPr>
        <p:spPr>
          <a:xfrm flipH="1">
            <a:off x="4139954" y="3631308"/>
            <a:ext cx="2948851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/>
          <p:cNvSpPr txBox="1"/>
          <p:nvPr/>
        </p:nvSpPr>
        <p:spPr>
          <a:xfrm>
            <a:off x="5154420" y="3711999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CRUD</a:t>
            </a:r>
          </a:p>
        </p:txBody>
      </p:sp>
      <p:cxnSp>
        <p:nvCxnSpPr>
          <p:cNvPr id="30" name="Rechte verbindingslijn met pijl 29"/>
          <p:cNvCxnSpPr/>
          <p:nvPr/>
        </p:nvCxnSpPr>
        <p:spPr>
          <a:xfrm flipV="1">
            <a:off x="3893906" y="1813094"/>
            <a:ext cx="0" cy="10749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/>
          <p:cNvCxnSpPr/>
          <p:nvPr/>
        </p:nvCxnSpPr>
        <p:spPr>
          <a:xfrm flipH="1">
            <a:off x="2238354" y="1817071"/>
            <a:ext cx="0" cy="10749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kstvak 44"/>
          <p:cNvSpPr txBox="1"/>
          <p:nvPr/>
        </p:nvSpPr>
        <p:spPr>
          <a:xfrm>
            <a:off x="2320680" y="1883471"/>
            <a:ext cx="1501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Interpretation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Validation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Stroomdiagram: Magnetische schijf 45"/>
          <p:cNvSpPr/>
          <p:nvPr/>
        </p:nvSpPr>
        <p:spPr>
          <a:xfrm>
            <a:off x="2248628" y="4988076"/>
            <a:ext cx="1593908" cy="575352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48" name="Rechte verbindingslijn met pijl 47"/>
          <p:cNvCxnSpPr/>
          <p:nvPr/>
        </p:nvCxnSpPr>
        <p:spPr>
          <a:xfrm>
            <a:off x="3033368" y="4200806"/>
            <a:ext cx="0" cy="764894"/>
          </a:xfrm>
          <a:prstGeom prst="straightConnector1">
            <a:avLst/>
          </a:prstGeom>
          <a:ln w="76200" cap="flat">
            <a:solidFill>
              <a:schemeClr val="accent1"/>
            </a:solidFill>
            <a:miter lim="800000"/>
            <a:headEnd type="triangle"/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1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generation</a:t>
            </a:r>
          </a:p>
        </p:txBody>
      </p:sp>
      <p:sp>
        <p:nvSpPr>
          <p:cNvPr id="4" name="Rechthoek met diagonaal twee afgeronde hoeken 3"/>
          <p:cNvSpPr/>
          <p:nvPr/>
        </p:nvSpPr>
        <p:spPr>
          <a:xfrm>
            <a:off x="3851310" y="647356"/>
            <a:ext cx="1784279" cy="914400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api_doc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hthoek met diagonaal twee afgeronde hoeken 4"/>
          <p:cNvSpPr/>
          <p:nvPr/>
        </p:nvSpPr>
        <p:spPr>
          <a:xfrm>
            <a:off x="2067030" y="3414296"/>
            <a:ext cx="1784279" cy="914400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listing</a:t>
            </a:r>
            <a:br>
              <a:rPr lang="en-US" dirty="0"/>
            </a:br>
            <a:endParaRPr lang="en-US" dirty="0"/>
          </a:p>
        </p:txBody>
      </p:sp>
      <p:cxnSp>
        <p:nvCxnSpPr>
          <p:cNvPr id="6" name="Rechte verbindingslijn met pijl 5"/>
          <p:cNvCxnSpPr/>
          <p:nvPr/>
        </p:nvCxnSpPr>
        <p:spPr>
          <a:xfrm flipH="1">
            <a:off x="2959170" y="1666875"/>
            <a:ext cx="1460430" cy="169545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hoek 8"/>
          <p:cNvSpPr/>
          <p:nvPr/>
        </p:nvSpPr>
        <p:spPr>
          <a:xfrm>
            <a:off x="2120503" y="2210808"/>
            <a:ext cx="14132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No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webservice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5102657" y="1667775"/>
            <a:ext cx="1517218" cy="169455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hoek met diagonaal twee afgeronde hoeken 11"/>
          <p:cNvSpPr/>
          <p:nvPr/>
        </p:nvSpPr>
        <p:spPr>
          <a:xfrm>
            <a:off x="5635589" y="3468344"/>
            <a:ext cx="1784279" cy="914400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Webservice</a:t>
            </a:r>
            <a:r>
              <a:rPr lang="en-US" dirty="0"/>
              <a:t> doc</a:t>
            </a:r>
            <a:br>
              <a:rPr lang="en-US" dirty="0"/>
            </a:br>
            <a:endParaRPr lang="en-US" dirty="0"/>
          </a:p>
        </p:txBody>
      </p:sp>
      <p:sp>
        <p:nvSpPr>
          <p:cNvPr id="14" name="Rechthoek 13"/>
          <p:cNvSpPr/>
          <p:nvPr/>
        </p:nvSpPr>
        <p:spPr>
          <a:xfrm>
            <a:off x="5913526" y="2176046"/>
            <a:ext cx="1154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Webservice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hthoek 14"/>
          <p:cNvSpPr/>
          <p:nvPr/>
        </p:nvSpPr>
        <p:spPr>
          <a:xfrm>
            <a:off x="838200" y="4908988"/>
            <a:ext cx="9525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servoy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-service/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rest_ws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/&lt;module name&gt;/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api_doc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/&lt;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apiKey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&gt;/&lt;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webservice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16" name="Rechthoek 15"/>
          <p:cNvSpPr/>
          <p:nvPr/>
        </p:nvSpPr>
        <p:spPr>
          <a:xfrm>
            <a:off x="9089162" y="3468344"/>
            <a:ext cx="1899138" cy="9144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{specification}</a:t>
            </a:r>
          </a:p>
        </p:txBody>
      </p:sp>
      <p:cxnSp>
        <p:nvCxnSpPr>
          <p:cNvPr id="17" name="Rechte verbindingslijn met pijl 16"/>
          <p:cNvCxnSpPr/>
          <p:nvPr/>
        </p:nvCxnSpPr>
        <p:spPr>
          <a:xfrm>
            <a:off x="7524750" y="3667125"/>
            <a:ext cx="14287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 flipH="1">
            <a:off x="7524750" y="4162425"/>
            <a:ext cx="14287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/>
          <p:nvPr/>
        </p:nvCxnSpPr>
        <p:spPr>
          <a:xfrm flipV="1">
            <a:off x="3533775" y="1697359"/>
            <a:ext cx="1276350" cy="1481761"/>
          </a:xfrm>
          <a:prstGeom prst="straightConnector1">
            <a:avLst/>
          </a:prstGeom>
          <a:ln w="1143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4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6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332</Words>
  <Application>Microsoft Office PowerPoint</Application>
  <PresentationFormat>Widescreen</PresentationFormat>
  <Paragraphs>192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Kantoorthema</vt:lpstr>
      <vt:lpstr>Documenting your API with Swagger</vt:lpstr>
      <vt:lpstr>Introducing Swagger</vt:lpstr>
      <vt:lpstr>Introducing Swagger</vt:lpstr>
      <vt:lpstr>Introducing Swagger</vt:lpstr>
      <vt:lpstr>Swagger UI</vt:lpstr>
      <vt:lpstr>Specification</vt:lpstr>
      <vt:lpstr>Specification</vt:lpstr>
      <vt:lpstr>Specification webservices</vt:lpstr>
      <vt:lpstr>Document generation</vt:lpstr>
      <vt:lpstr>Webservice generation</vt:lpstr>
      <vt:lpstr>URL Rewrite</vt:lpstr>
      <vt:lpstr>URL Rewrite</vt:lpstr>
      <vt:lpstr>URL Rewrite</vt:lpstr>
      <vt:lpstr>Questions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Ruben de Jong</dc:creator>
  <cp:lastModifiedBy>somraj keshori</cp:lastModifiedBy>
  <cp:revision>72</cp:revision>
  <dcterms:created xsi:type="dcterms:W3CDTF">2016-04-14T11:06:24Z</dcterms:created>
  <dcterms:modified xsi:type="dcterms:W3CDTF">2018-10-17T12:34:07Z</dcterms:modified>
</cp:coreProperties>
</file>