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3" r:id="rId2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06" autoAdjust="0"/>
  </p:normalViewPr>
  <p:slideViewPr>
    <p:cSldViewPr snapToGrid="0">
      <p:cViewPr varScale="1">
        <p:scale>
          <a:sx n="108" d="100"/>
          <a:sy n="108" d="100"/>
        </p:scale>
        <p:origin x="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elasticsearch/introduction-to-elasticsearch-logstash-and-kibana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elasticsearch.org/videos/using-elasticsearch-logstash-kibana-techologies-centralized-viewing-logs-bloomberg/" TargetMode="External"/><Relationship Id="rId4" Type="http://schemas.openxmlformats.org/officeDocument/2006/relationships/hyperlink" Target="http://www.elasticsearch.org/blog/significant-terms-aggregation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https://speakerdeck.com/elasticsearch/introduction-to-elasticsearch-logstash-and-kibana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http://www.elasticsearch.org/blog/significant-terms-aggregation/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http://www.elasticsearch.org/videos/using-elasticsearch-logstash-kibana-techologies-centralized-viewing-logs-bloomberg/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http://tech.paulcz.net/ACUG-Logstash/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http://tech.paulcz.net/ACUG-Logstash/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http://tech.paulcz.net/ACUG-Logstash/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http://tech.paulcz.net/ACUG-Logstash/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http://tech.paulcz.net/ACUG-Logstash/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Putin feeding a baby elk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- every field in a document is indexed in elasticsearch by default (inverted index created for fast lookup)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analysis - things like lowercase, stemming, etc…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tokenizing - could use n-gram filter and edge gram filters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0" name="Shape 10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3" name="Shape 13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0" name="Shape 2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3" name="Shape 2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1" name="Shape 3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3" name="Shape 4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46" name="Shape 4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3" name="Shape 5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6" name="Shape 5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3" name="Shape 6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6" name="Shape 6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sticsearch.org/guide/en/elasticsearch/guide/curren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urtado/quick-el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ELK Stack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ElasticSearch, LogStash, and Kibana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ElasticSearch - search in depth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Analyzes all documents and keeps an inverted index data structure for fast matching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Inverted index example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Document: “The quick brown fox jumped over the lazy dog.”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Term    | Doc 1 |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--------------------------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The     |   x   |    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quick   |   x   |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brown   |   x   |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fox     |   x   |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jumped  |   x   |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over    |   x   |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the     |   x   |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lazy    |   x   |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dog     |   x   |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Inverted index example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Document: “The quick brown fox jumped over the lazy dog.”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Document: “Quick, the fox, was lazy.”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Term    | Doc 1 | Doc 2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--------------------------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The     |   x   |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quick   |   x   |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brown   |   x   |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fox     |   x   |   x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jumped  |   x   |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over    |   x   |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the     |   x   |   x   |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lazy    |   x   |   x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dog     |   x   |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Quick   |       |   x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was     |       |   x   |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ElasticSearch - Query DSL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Simple search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Compound search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Query vs. Filters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Range filter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Aggregations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Significant terms (‘the uncommonly common’)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LogStash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Data import/export tool for time series and log data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Design inspired by Unix utilities which pipe in/out to each other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35100" y="148787"/>
            <a:ext cx="724150" cy="11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problem does it solve?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How to parse and analyze log data from many sources?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Mar 12 12:00:08 server2 rcd[308]: Loaded 12 packages in 'ximian-red-carpet|351' (0.01878 seconds)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[2014-05-06 08:04:00.333] [ERROR] - core - bad thing happened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[Wed Oct 11 14:32:52 2000] [error] [client 127.0.0.1] client denied by server configuration: /export/home/live/ap/htdocs/test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LogStash - example use cases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Import of JSON to ES by dropping files into a folder</a:t>
            </a:r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Parse webserver access files across multiple servers, calculate response times and chart</a:t>
            </a:r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Parse application logs and send emails when an error occurs</a:t>
            </a:r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Stream application log data across many servers to a single log dashboard</a:t>
            </a:r>
          </a:p>
          <a:p>
            <a:pPr marL="457200" lvl="0" indent="-3810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Drop a file into a folder to be ingested and aggregated into centralized log database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34829" y="0"/>
            <a:ext cx="627433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279" y="0"/>
            <a:ext cx="91014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LogStash - example configuration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input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filter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output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Schema-less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Distributed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REST-ful, Document-oriented, and speaks JSON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For searching and analytics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and more...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97700" y="121400"/>
            <a:ext cx="36576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Kibana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Dashboard tool for data in ElasticSearch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Highly configurable/customizable, build panels with user defined charts, tables, etc...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Built on AngularJS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93775" y="205977"/>
            <a:ext cx="1537774" cy="11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Kibana - demos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NFL stats dashboard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Tweets dashboard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ElasticSearch Marvel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/>
              <a:t>ElasticSeach - The Definitive Guide: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http://www.elasticsearch.org/guide/en/elasticsearch/guide/current/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Quick ELK Demos: </a:t>
            </a:r>
            <a:r>
              <a:rPr lang="en" sz="1800" u="sng" dirty="0">
                <a:solidFill>
                  <a:schemeClr val="hlink"/>
                </a:solidFill>
                <a:hlinkClick r:id="rId4"/>
              </a:rPr>
              <a:t>https://github.com/kurtado/quick-elk</a:t>
            </a:r>
            <a:r>
              <a:rPr lang="en" sz="1800" dirty="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Built on top of Apache Lucene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Runs on the JVM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Distributed in nature - cluster can have data, master or load balancing nodes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Highly available and fault tolerant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Font typeface="Arial"/>
              <a:buChar char="●"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354700" y="3533475"/>
            <a:ext cx="4318799" cy="1572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3098425" y="3943775"/>
            <a:ext cx="174600" cy="1886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043175" y="4279200"/>
            <a:ext cx="237599" cy="244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066925" y="4712500"/>
            <a:ext cx="237599" cy="244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3937975" y="3499200"/>
            <a:ext cx="1733100" cy="24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Legend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386300" y="3887975"/>
            <a:ext cx="1733100" cy="24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Shard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386300" y="4192775"/>
            <a:ext cx="1733100" cy="24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Index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386300" y="4649975"/>
            <a:ext cx="2632499" cy="24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Node (instance of ElasticSearch process)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-16872"/>
            <a:ext cx="9143998" cy="3500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ElasticSearch - document oriented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 and schema-less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 sz="1200"/>
              <a:t>Movies example…</a:t>
            </a:r>
          </a:p>
          <a:p>
            <a:pPr marL="457200" lvl="0" indent="-304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200"/>
              <a:t>index a document (PUT and POST)</a:t>
            </a:r>
          </a:p>
          <a:p>
            <a:pPr marL="457200" lvl="0" indent="-304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200"/>
              <a:t>check for existence of a document</a:t>
            </a:r>
          </a:p>
          <a:p>
            <a:pPr marL="457200" lvl="0" indent="-304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200"/>
              <a:t>retrieve fields</a:t>
            </a:r>
          </a:p>
          <a:p>
            <a:pPr marL="457200" lvl="0" indent="-304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200"/>
              <a:t>delete</a:t>
            </a:r>
          </a:p>
          <a:p>
            <a:pPr marL="457200" lvl="0" indent="-304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200"/>
              <a:t>update</a:t>
            </a:r>
          </a:p>
          <a:p>
            <a:pPr marL="457200" lvl="0" indent="-304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200"/>
              <a:t>update with optimistic concurrency</a:t>
            </a:r>
          </a:p>
          <a:p>
            <a:pPr marL="457200" lvl="0" indent="-304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200"/>
              <a:t>update partial</a:t>
            </a:r>
          </a:p>
          <a:p>
            <a:pPr marL="457200" lvl="0" indent="-3048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200"/>
              <a:t>upsert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ElasticSearch - Distributed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Start a node - open Marvel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Data is allocated within the node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Start another node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Highlight data being redistributed to the new node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Discovery mechanisms - multicast vs. unicast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Master election, sharding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ElasticSearch - RESTful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Get index stats </a:t>
            </a:r>
            <a:r>
              <a:rPr lang="en" sz="1400"/>
              <a:t>- number of shards (partitions of data), replicas, state and size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Get cluster health - </a:t>
            </a:r>
            <a:r>
              <a:rPr lang="en" sz="1400"/>
              <a:t>overall health status, number of shards and nodes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Get cluster state -</a:t>
            </a:r>
            <a:r>
              <a:rPr lang="en" sz="1400"/>
              <a:t> metrics of all indices, settings and mappings of all indices, some metrics, info on all shards in all indices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ElasticSearch - Concepts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Index </a:t>
            </a:r>
            <a:r>
              <a:rPr lang="en" sz="1400"/>
              <a:t>- highest level bucket to store documents, indicates some physical storage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Type</a:t>
            </a:r>
          </a:p>
          <a:p>
            <a:pPr marL="457200" indent="-228600" rtl="0">
              <a:lnSpc>
                <a:spcPct val="128571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Relational DB  ⇒ Databases ⇒ Tables ⇒ Rows      ⇒ Columns</a:t>
            </a:r>
          </a:p>
          <a:p>
            <a:pPr marL="457200" lvl="0" indent="-228600" rtl="0">
              <a:lnSpc>
                <a:spcPct val="128571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Elasticsearch  ⇒ Indices   ⇒ Types  ⇒ Documents ⇒ Fields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Mapping -</a:t>
            </a:r>
            <a:r>
              <a:rPr lang="en" sz="1400"/>
              <a:t> the definition of a type (think schema) and how ElasticSearch should analyze, parse and store the fields of this type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Analysis:</a:t>
            </a:r>
          </a:p>
          <a:p>
            <a:pPr marL="914400" lvl="1" indent="-3175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first, tokenizing a block of text into individual </a:t>
            </a:r>
            <a:r>
              <a:rPr lang="en" sz="14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terms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suitable for use in an inverted index,</a:t>
            </a:r>
          </a:p>
          <a:p>
            <a:pPr marL="914400" lvl="1" indent="-3175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then normalizing these terms into a standard form to improve their “searchability” or </a:t>
            </a:r>
            <a:r>
              <a:rPr lang="en" sz="14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ElasticSearch - search and analytics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Search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Structured search </a:t>
            </a:r>
            <a:r>
              <a:rPr lang="en" sz="1400"/>
              <a:t>- working with exact values, between date ranges, numbers, enumerated strings, etc...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Full-text search </a:t>
            </a:r>
            <a:r>
              <a:rPr lang="en" sz="1400"/>
              <a:t>- natural language and other text, relevance is usually concern here instead of exact matches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850</Words>
  <Application>Microsoft Office PowerPoint</Application>
  <PresentationFormat>On-screen Show (16:9)</PresentationFormat>
  <Paragraphs>144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Consolas</vt:lpstr>
      <vt:lpstr>Courier New</vt:lpstr>
      <vt:lpstr>Trebuchet MS</vt:lpstr>
      <vt:lpstr>spotlight</vt:lpstr>
      <vt:lpstr>The ELK Stack</vt:lpstr>
      <vt:lpstr>What is </vt:lpstr>
      <vt:lpstr>Architecture </vt:lpstr>
      <vt:lpstr>PowerPoint Presentation</vt:lpstr>
      <vt:lpstr>ElasticSearch - document oriented</vt:lpstr>
      <vt:lpstr>ElasticSearch - Distributed</vt:lpstr>
      <vt:lpstr>ElasticSearch - RESTful</vt:lpstr>
      <vt:lpstr>ElasticSearch - Concepts</vt:lpstr>
      <vt:lpstr>ElasticSearch - search and analytics</vt:lpstr>
      <vt:lpstr>ElasticSearch - search in depth</vt:lpstr>
      <vt:lpstr>Inverted index example</vt:lpstr>
      <vt:lpstr>Inverted index example</vt:lpstr>
      <vt:lpstr>ElasticSearch - Query DSL</vt:lpstr>
      <vt:lpstr>What is LogStash</vt:lpstr>
      <vt:lpstr>What problem does it solve?</vt:lpstr>
      <vt:lpstr>LogStash - example use cases</vt:lpstr>
      <vt:lpstr>PowerPoint Presentation</vt:lpstr>
      <vt:lpstr>PowerPoint Presentation</vt:lpstr>
      <vt:lpstr>LogStash - example configuration</vt:lpstr>
      <vt:lpstr>What is Kibana</vt:lpstr>
      <vt:lpstr>Kibana - demos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ELK Stack</dc:title>
  <cp:lastModifiedBy>somraj keshori</cp:lastModifiedBy>
  <cp:revision>5</cp:revision>
  <dcterms:modified xsi:type="dcterms:W3CDTF">2018-10-22T14:38:29Z</dcterms:modified>
</cp:coreProperties>
</file>