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BE89A5-D68A-4D8C-99BE-73A8755AB4A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my sample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DD14D5-2DA9-4631-B22C-3FC0CF25F4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2022-08-31 11:53:47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 dashboard" id="2" name="slide2">
            <a:extLst>
              <a:ext uri="{FF2B5EF4-FFF2-40B4-BE49-F238E27FC236}">
                <a16:creationId xmlns:a16="http://schemas.microsoft.com/office/drawing/2014/main" id="{B994A6ED-6B51-447B-9F3D-180D92758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0"/>
            <a:ext cx="9875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2022-08-31T15:53:48Z</dcterms:created>
  <dcterms:modified xsi:type="dcterms:W3CDTF">2022-08-31T15:53:48Z</dcterms:modified>
</cp:coreProperties>
</file>