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9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44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1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3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1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D91370E-9C7B-4B47-8D94-143C6D1FACD7}" type="datetimeFigureOut">
              <a:rPr lang="en-US" smtClean="0"/>
              <a:t>29-Nov-14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14BF8CC-C8E1-4C93-AD9C-6E9E8D490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7981" y="1720828"/>
            <a:ext cx="9144000" cy="16414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Log Analysis and Packet Dissection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7981" y="706477"/>
            <a:ext cx="9144000" cy="754025"/>
          </a:xfrm>
        </p:spPr>
        <p:txBody>
          <a:bodyPr/>
          <a:lstStyle/>
          <a:p>
            <a:r>
              <a:rPr lang="en-US" dirty="0" smtClean="0"/>
              <a:t>Minor Project Review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logs: messages generated by OS about any event occurring within the system</a:t>
            </a:r>
          </a:p>
          <a:p>
            <a:r>
              <a:rPr lang="en-US" dirty="0" smtClean="0"/>
              <a:t>System log structure differs by OS.</a:t>
            </a:r>
          </a:p>
          <a:p>
            <a:pPr lvl="1"/>
            <a:r>
              <a:rPr lang="en-US" dirty="0" smtClean="0"/>
              <a:t>Windows: uses hybrid kernel and thus less reliable and thus also dependent upon registry</a:t>
            </a:r>
          </a:p>
          <a:p>
            <a:pPr lvl="1"/>
            <a:r>
              <a:rPr lang="en-US" dirty="0" smtClean="0"/>
              <a:t>Unix/Unix based: syslog utility + GUI</a:t>
            </a:r>
            <a:endParaRPr lang="en-US" dirty="0"/>
          </a:p>
          <a:p>
            <a:r>
              <a:rPr lang="en-US" dirty="0" smtClean="0"/>
              <a:t>Focus: Unix based OS</a:t>
            </a:r>
            <a:endParaRPr lang="en-US" dirty="0"/>
          </a:p>
          <a:p>
            <a:r>
              <a:rPr lang="en-US" dirty="0" smtClean="0"/>
              <a:t>Unix logs are better maintained and more comprehensive</a:t>
            </a:r>
          </a:p>
          <a:p>
            <a:r>
              <a:rPr lang="en-US" dirty="0" smtClean="0"/>
              <a:t>Syslog utility: inbuilt into most Unix based systems</a:t>
            </a:r>
          </a:p>
        </p:txBody>
      </p:sp>
    </p:spTree>
    <p:extLst>
      <p:ext uri="{BB962C8B-B14F-4D97-AF65-F5344CB8AC3E}">
        <p14:creationId xmlns:p14="http://schemas.microsoft.com/office/powerpoint/2010/main" val="3936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does not need any third party applications. They are merely GUI added over the same utility</a:t>
            </a:r>
          </a:p>
          <a:p>
            <a:r>
              <a:rPr lang="en-US" dirty="0" smtClean="0"/>
              <a:t>Script developed: Parsing </a:t>
            </a:r>
            <a:r>
              <a:rPr lang="en-US" dirty="0" err="1" smtClean="0"/>
              <a:t>syslogs</a:t>
            </a:r>
            <a:r>
              <a:rPr lang="en-US" dirty="0" smtClean="0"/>
              <a:t> and displaying the errors that occur using regex</a:t>
            </a:r>
          </a:p>
          <a:p>
            <a:r>
              <a:rPr lang="en-US" dirty="0" smtClean="0"/>
              <a:t>Syslog: divided into kern, </a:t>
            </a:r>
            <a:r>
              <a:rPr lang="en-US" dirty="0" err="1" smtClean="0"/>
              <a:t>cron,user</a:t>
            </a:r>
            <a:r>
              <a:rPr lang="en-US" dirty="0" smtClean="0"/>
              <a:t>, </a:t>
            </a:r>
            <a:r>
              <a:rPr lang="en-US" dirty="0" err="1" smtClean="0"/>
              <a:t>auth</a:t>
            </a:r>
            <a:r>
              <a:rPr lang="en-US" dirty="0" smtClean="0"/>
              <a:t>, log etc.</a:t>
            </a:r>
          </a:p>
          <a:p>
            <a:r>
              <a:rPr lang="en-US" dirty="0" smtClean="0"/>
              <a:t>Advantage of using Perl over shell script: Parsing and displaying the default log structure is easier. However, it is slower</a:t>
            </a:r>
          </a:p>
          <a:p>
            <a:r>
              <a:rPr lang="en-US" dirty="0" smtClean="0"/>
              <a:t>Script has been written from ‘</a:t>
            </a:r>
            <a:r>
              <a:rPr lang="en-US" dirty="0" err="1" smtClean="0"/>
              <a:t>sysadmin</a:t>
            </a:r>
            <a:r>
              <a:rPr lang="en-US" dirty="0" smtClean="0"/>
              <a:t>’ POV: to be deployed or used over a central server/key machine</a:t>
            </a:r>
          </a:p>
        </p:txBody>
      </p:sp>
    </p:spTree>
    <p:extLst>
      <p:ext uri="{BB962C8B-B14F-4D97-AF65-F5344CB8AC3E}">
        <p14:creationId xmlns:p14="http://schemas.microsoft.com/office/powerpoint/2010/main" val="21503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Packets: Network layer units of computer networks</a:t>
            </a:r>
          </a:p>
          <a:p>
            <a:r>
              <a:rPr lang="en-US" dirty="0" smtClean="0"/>
              <a:t>Tool: </a:t>
            </a:r>
            <a:r>
              <a:rPr lang="en-US" dirty="0" err="1" smtClean="0"/>
              <a:t>Wireshark</a:t>
            </a:r>
            <a:r>
              <a:rPr lang="en-US" dirty="0" smtClean="0"/>
              <a:t>/</a:t>
            </a:r>
            <a:r>
              <a:rPr lang="en-US" dirty="0" err="1" smtClean="0"/>
              <a:t>Tshark</a:t>
            </a:r>
            <a:endParaRPr lang="en-US" dirty="0" smtClean="0"/>
          </a:p>
          <a:p>
            <a:r>
              <a:rPr lang="en-US" dirty="0" err="1" smtClean="0"/>
              <a:t>Tshark</a:t>
            </a:r>
            <a:r>
              <a:rPr lang="en-US" dirty="0" smtClean="0"/>
              <a:t>: CLI interface to </a:t>
            </a:r>
            <a:r>
              <a:rPr lang="en-US" dirty="0" err="1" smtClean="0"/>
              <a:t>libpcap</a:t>
            </a:r>
            <a:endParaRPr lang="en-US" dirty="0" smtClean="0"/>
          </a:p>
          <a:p>
            <a:r>
              <a:rPr lang="en-US" dirty="0" smtClean="0"/>
              <a:t>Again, deployed on Unix</a:t>
            </a:r>
          </a:p>
          <a:p>
            <a:r>
              <a:rPr lang="en-US" dirty="0" smtClean="0"/>
              <a:t>Goal: </a:t>
            </a:r>
            <a:r>
              <a:rPr lang="en-US" dirty="0" err="1" smtClean="0"/>
              <a:t>Analyse</a:t>
            </a:r>
            <a:r>
              <a:rPr lang="en-US" dirty="0" smtClean="0"/>
              <a:t> and display any suspicious activity</a:t>
            </a:r>
          </a:p>
          <a:p>
            <a:r>
              <a:rPr lang="en-US" dirty="0" smtClean="0"/>
              <a:t>Basis: flags or bits set in packets for particular activities</a:t>
            </a:r>
          </a:p>
          <a:p>
            <a:r>
              <a:rPr lang="en-US" dirty="0" smtClean="0"/>
              <a:t>Tools: </a:t>
            </a:r>
            <a:r>
              <a:rPr lang="en-US" dirty="0" err="1" smtClean="0"/>
              <a:t>tshark</a:t>
            </a:r>
            <a:r>
              <a:rPr lang="en-US" dirty="0" smtClean="0"/>
              <a:t> + shell script</a:t>
            </a:r>
          </a:p>
        </p:txBody>
      </p:sp>
    </p:spTree>
    <p:extLst>
      <p:ext uri="{BB962C8B-B14F-4D97-AF65-F5344CB8AC3E}">
        <p14:creationId xmlns:p14="http://schemas.microsoft.com/office/powerpoint/2010/main" val="27727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FTP traffic</a:t>
            </a:r>
          </a:p>
          <a:p>
            <a:r>
              <a:rPr lang="en-US" dirty="0" smtClean="0"/>
              <a:t>telnet ,</a:t>
            </a:r>
            <a:r>
              <a:rPr lang="en-US" dirty="0" err="1" smtClean="0"/>
              <a:t>ssh</a:t>
            </a:r>
            <a:r>
              <a:rPr lang="en-US" dirty="0" smtClean="0"/>
              <a:t> attempts</a:t>
            </a:r>
          </a:p>
          <a:p>
            <a:r>
              <a:rPr lang="en-US" dirty="0" smtClean="0"/>
              <a:t>IP addresses attempted to visit</a:t>
            </a:r>
          </a:p>
          <a:p>
            <a:r>
              <a:rPr lang="en-US" dirty="0" smtClean="0"/>
              <a:t>Find most active machine</a:t>
            </a:r>
          </a:p>
          <a:p>
            <a:r>
              <a:rPr lang="en-US" dirty="0" smtClean="0"/>
              <a:t>IP addresses connecting on ports</a:t>
            </a:r>
          </a:p>
          <a:p>
            <a:r>
              <a:rPr lang="en-US" dirty="0" smtClean="0"/>
              <a:t>IRC traffic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TCP stream per </a:t>
            </a:r>
            <a:r>
              <a:rPr lang="en-US" dirty="0" err="1" smtClean="0"/>
              <a:t>server+port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</TotalTime>
  <Words>243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Log Analysis and Packet Dissection</vt:lpstr>
      <vt:lpstr>System Logs</vt:lpstr>
      <vt:lpstr>System Logs(contd.)</vt:lpstr>
      <vt:lpstr>Packet Analysis</vt:lpstr>
      <vt:lpstr>Detections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Analysis and Packet Dissection</dc:title>
  <dc:creator>Jaagrit Arora</dc:creator>
  <cp:lastModifiedBy>Jaagrit Arora</cp:lastModifiedBy>
  <cp:revision>2</cp:revision>
  <dcterms:created xsi:type="dcterms:W3CDTF">2014-11-29T04:01:22Z</dcterms:created>
  <dcterms:modified xsi:type="dcterms:W3CDTF">2014-11-29T04:17:33Z</dcterms:modified>
</cp:coreProperties>
</file>