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7" r:id="rId2"/>
    <p:sldId id="328" r:id="rId3"/>
    <p:sldId id="329" r:id="rId4"/>
    <p:sldId id="330" r:id="rId5"/>
    <p:sldId id="331" r:id="rId6"/>
    <p:sldId id="332" r:id="rId7"/>
    <p:sldId id="333" r:id="rId8"/>
    <p:sldId id="335" r:id="rId9"/>
    <p:sldId id="334" r:id="rId10"/>
    <p:sldId id="336" r:id="rId11"/>
    <p:sldId id="337" r:id="rId12"/>
    <p:sldId id="338" r:id="rId13"/>
    <p:sldId id="339" r:id="rId14"/>
    <p:sldId id="340" r:id="rId15"/>
    <p:sldId id="353" r:id="rId16"/>
    <p:sldId id="354" r:id="rId17"/>
    <p:sldId id="357" r:id="rId18"/>
    <p:sldId id="355" r:id="rId19"/>
    <p:sldId id="341" r:id="rId2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368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9781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4824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71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>
                <a:latin typeface="HY견고딕" panose="02030600000101010101" pitchFamily="18" charset="-127"/>
                <a:ea typeface="HY견고딕" panose="02030600000101010101" pitchFamily="18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HY그래픽" panose="02030600000101010101" pitchFamily="18" charset="-127"/>
                <a:ea typeface="HY그래픽" panose="02030600000101010101" pitchFamily="18" charset="-127"/>
              </a:defRPr>
            </a:lvl1pPr>
            <a:lvl2pPr>
              <a:defRPr sz="1800" b="1">
                <a:latin typeface="HY그래픽" panose="02030600000101010101" pitchFamily="18" charset="-127"/>
                <a:ea typeface="HY그래픽" panose="02030600000101010101" pitchFamily="18" charset="-127"/>
              </a:defRPr>
            </a:lvl2pPr>
            <a:lvl3pPr>
              <a:defRPr sz="1600" b="1">
                <a:latin typeface="HY그래픽" panose="02030600000101010101" pitchFamily="18" charset="-127"/>
                <a:ea typeface="HY그래픽" panose="02030600000101010101" pitchFamily="18" charset="-127"/>
              </a:defRPr>
            </a:lvl3pPr>
            <a:lvl4pPr>
              <a:defRPr sz="1600" b="1">
                <a:latin typeface="HY그래픽" panose="02030600000101010101" pitchFamily="18" charset="-127"/>
                <a:ea typeface="HY그래픽" panose="02030600000101010101" pitchFamily="18" charset="-127"/>
              </a:defRPr>
            </a:lvl4pPr>
            <a:lvl5pPr>
              <a:defRPr sz="1600" b="1">
                <a:latin typeface="HY그래픽" panose="02030600000101010101" pitchFamily="18" charset="-127"/>
                <a:ea typeface="HY그래픽" panose="02030600000101010101" pitchFamily="18" charset="-127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2695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310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671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25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881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93091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8834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A45F71-5B4F-4FEA-94CC-C30BCCA76160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6EF331-07A6-4F4D-8B27-BE6EC98C147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1619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00000"/>
        </a:lnSpc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07504" y="260648"/>
            <a:ext cx="8856984" cy="6336704"/>
          </a:xfrm>
        </p:spPr>
        <p:txBody>
          <a:bodyPr/>
          <a:lstStyle/>
          <a:p>
            <a:r>
              <a:rPr lang="en-US" altLang="ko-KR"/>
              <a:t>AWS </a:t>
            </a:r>
            <a:r>
              <a:rPr lang="ko-KR" altLang="en-US" smtClean="0"/>
              <a:t>계정과 프리티어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2783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AWS </a:t>
            </a:r>
            <a:r>
              <a:rPr lang="ko-KR" altLang="en-US" b="1"/>
              <a:t>공동 책임 모델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780928"/>
            <a:ext cx="11134725" cy="3589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0463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클라우드의 보안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199" y="1916832"/>
            <a:ext cx="11744325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38296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클라우드에서의 보안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89" y="1916832"/>
            <a:ext cx="115347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93595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누가 무엇을 책임지는가</a:t>
            </a:r>
            <a:r>
              <a:rPr lang="en-US" altLang="ko-KR" b="1"/>
              <a:t>?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2060848"/>
            <a:ext cx="10420350" cy="437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71811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/>
              <a:t>보안 및 규정 준수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7571" y="1628800"/>
            <a:ext cx="7000875" cy="4676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2896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– AWS </a:t>
            </a:r>
            <a:r>
              <a:rPr lang="ko-KR" altLang="en-US"/>
              <a:t>회원 가입 및</a:t>
            </a:r>
            <a:br>
              <a:rPr lang="ko-KR" altLang="en-US"/>
            </a:br>
            <a:r>
              <a:rPr lang="en-US" altLang="ko-KR"/>
              <a:t>AWS</a:t>
            </a:r>
            <a:r>
              <a:rPr lang="ko-KR" altLang="en-US"/>
              <a:t>로의 여정 시작하기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89841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smtClean="0"/>
              <a:t>실습을 따라 해보기 위해 </a:t>
            </a:r>
            <a:r>
              <a:rPr lang="en-US" altLang="ko-KR" b="0" smtClean="0"/>
              <a:t>AWS </a:t>
            </a:r>
            <a:r>
              <a:rPr lang="en-US" altLang="ko-KR" b="0"/>
              <a:t>1</a:t>
            </a:r>
            <a:r>
              <a:rPr lang="ko-KR" altLang="en-US" b="0" smtClean="0"/>
              <a:t>년간 가입 권장</a:t>
            </a:r>
            <a:endParaRPr lang="ko-KR" altLang="en-US" b="0"/>
          </a:p>
          <a:p>
            <a:r>
              <a:rPr lang="en-US" altLang="ko-KR" b="0" smtClean="0"/>
              <a:t>AWS </a:t>
            </a:r>
            <a:r>
              <a:rPr lang="en-US" altLang="ko-KR" b="0"/>
              <a:t>1</a:t>
            </a:r>
            <a:r>
              <a:rPr lang="ko-KR" altLang="en-US" b="0" smtClean="0"/>
              <a:t>년간 사용은 무료이지만 회원 가입시 신용카드 또는 체크카드</a:t>
            </a:r>
            <a:endParaRPr lang="ko-KR" altLang="en-US" b="0"/>
          </a:p>
          <a:p>
            <a:r>
              <a:rPr lang="ko-KR" altLang="en-US" b="0"/>
              <a:t>필요</a:t>
            </a:r>
          </a:p>
          <a:p>
            <a:r>
              <a:rPr lang="ko-KR" altLang="en-US" b="0" smtClean="0"/>
              <a:t>실습 때 생성한 서비스는 반드시 삭제하여야 불필요한 비용 지급을하지 않음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4748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실습 </a:t>
            </a:r>
            <a:r>
              <a:rPr lang="en-US" altLang="ko-KR"/>
              <a:t>– </a:t>
            </a:r>
            <a:r>
              <a:rPr lang="ko-KR" altLang="en-US"/>
              <a:t>리전 맵 및 엣지 네트워크</a:t>
            </a:r>
          </a:p>
        </p:txBody>
      </p:sp>
    </p:spTree>
    <p:extLst>
      <p:ext uri="{BB962C8B-B14F-4D97-AF65-F5344CB8AC3E}">
        <p14:creationId xmlns:p14="http://schemas.microsoft.com/office/powerpoint/2010/main" val="21514488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단계 </a:t>
            </a:r>
            <a:r>
              <a:rPr lang="en-US" altLang="ko-KR"/>
              <a:t>– </a:t>
            </a:r>
            <a:r>
              <a:rPr lang="ko-KR" altLang="en-US"/>
              <a:t>기본 정보 입력</a:t>
            </a:r>
          </a:p>
        </p:txBody>
      </p:sp>
    </p:spTree>
    <p:extLst>
      <p:ext uri="{BB962C8B-B14F-4D97-AF65-F5344CB8AC3E}">
        <p14:creationId xmlns:p14="http://schemas.microsoft.com/office/powerpoint/2010/main" val="340668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b="1"/>
              <a:t>실습 </a:t>
            </a:r>
            <a:r>
              <a:rPr lang="en-US" altLang="ko-KR" b="1"/>
              <a:t>– IAM </a:t>
            </a:r>
            <a:r>
              <a:rPr lang="ko-KR" altLang="en-US" b="1"/>
              <a:t>에서의 보안 자격</a:t>
            </a:r>
            <a:br>
              <a:rPr lang="ko-KR" altLang="en-US" b="1"/>
            </a:br>
            <a:r>
              <a:rPr lang="ko-KR" altLang="en-US" b="1"/>
              <a:t>증명과 멀티 팩터 인증</a:t>
            </a:r>
            <a:r>
              <a:rPr lang="en-US" altLang="ko-KR" b="1"/>
              <a:t>(MFA)</a:t>
            </a:r>
            <a:br>
              <a:rPr lang="en-US" altLang="ko-KR" b="1"/>
            </a:br>
            <a:r>
              <a:rPr lang="ko-KR" altLang="en-US" b="1"/>
              <a:t>활성화 하기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713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AWS </a:t>
            </a:r>
            <a:r>
              <a:rPr lang="ko-KR" altLang="en-US" smtClean="0"/>
              <a:t>계정과 프리티어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56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AWS </a:t>
            </a:r>
            <a:r>
              <a:rPr lang="ko-KR" altLang="en-US" b="1"/>
              <a:t>연결 및 관리 인터페이스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04864"/>
            <a:ext cx="8566373" cy="3830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953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AWS Management Console (UI)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1628800"/>
            <a:ext cx="6438900" cy="5038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8658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AWS CLI </a:t>
            </a:r>
            <a:r>
              <a:rPr lang="ko-KR" altLang="en-US" b="1"/>
              <a:t>사용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/>
              <a:t>AWS </a:t>
            </a:r>
            <a:r>
              <a:rPr lang="ko-KR" altLang="en-US" b="0"/>
              <a:t>서비스와</a:t>
            </a:r>
          </a:p>
          <a:p>
            <a:r>
              <a:rPr lang="ko-KR" altLang="en-US" b="0"/>
              <a:t>상호 작용하기 위한 오픈 소스 도구</a:t>
            </a:r>
          </a:p>
          <a:p>
            <a:r>
              <a:rPr lang="en-US" altLang="ko-KR" b="0"/>
              <a:t>• </a:t>
            </a:r>
            <a:r>
              <a:rPr lang="ko-KR" altLang="en-US" b="0"/>
              <a:t>환경</a:t>
            </a:r>
          </a:p>
          <a:p>
            <a:r>
              <a:rPr lang="en-US" altLang="ko-KR" b="0"/>
              <a:t>• Linux</a:t>
            </a:r>
          </a:p>
          <a:p>
            <a:r>
              <a:rPr lang="en-US" altLang="ko-KR" b="0"/>
              <a:t>• MacOS</a:t>
            </a:r>
          </a:p>
          <a:p>
            <a:r>
              <a:rPr lang="en-US" altLang="ko-KR" b="0"/>
              <a:t>• Windows</a:t>
            </a:r>
            <a:endParaRPr lang="ko-KR" alt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2708920"/>
            <a:ext cx="3781425" cy="335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200590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AWS SDK</a:t>
            </a:r>
            <a:r>
              <a:rPr lang="ko-KR" altLang="en-US" b="1"/>
              <a:t>를 이용하여 연결 및 관리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74" y="2996952"/>
            <a:ext cx="8505825" cy="3629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9105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/>
              <a:t>AWS CLI</a:t>
            </a:r>
            <a:r>
              <a:rPr lang="ko-KR" altLang="en-US" b="1"/>
              <a:t>로 </a:t>
            </a:r>
            <a:r>
              <a:rPr lang="en-US" altLang="ko-KR" b="1"/>
              <a:t>AWS </a:t>
            </a:r>
            <a:r>
              <a:rPr lang="ko-KR" altLang="en-US" b="1"/>
              <a:t>관리</a:t>
            </a:r>
            <a:br>
              <a:rPr lang="ko-KR" altLang="en-US" b="1"/>
            </a:br>
            <a:r>
              <a:rPr lang="ko-KR" altLang="en-US" b="1"/>
              <a:t>콘솔 접속하기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17329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/>
              <a:t>AWS </a:t>
            </a:r>
            <a:r>
              <a:rPr lang="ko-KR" altLang="en-US" smtClean="0"/>
              <a:t>인프라 보호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7738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AWS</a:t>
            </a:r>
            <a:r>
              <a:rPr lang="ko-KR" altLang="en-US" b="1"/>
              <a:t>는 보안을 가장 우선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852936"/>
            <a:ext cx="10982325" cy="3276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87839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10879</TotalTime>
  <Words>126</Words>
  <Application>Microsoft Office PowerPoint</Application>
  <PresentationFormat>화면 슬라이드 쇼(4:3)</PresentationFormat>
  <Paragraphs>28</Paragraphs>
  <Slides>19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0" baseType="lpstr">
      <vt:lpstr>Office 테마</vt:lpstr>
      <vt:lpstr>AWS 계정과 프리티어</vt:lpstr>
      <vt:lpstr>AWS 계정과 프리티어</vt:lpstr>
      <vt:lpstr>AWS 연결 및 관리 인터페이스</vt:lpstr>
      <vt:lpstr>AWS Management Console (UI)</vt:lpstr>
      <vt:lpstr>AWS CLI 사용</vt:lpstr>
      <vt:lpstr>AWS SDK를 이용하여 연결 및 관리</vt:lpstr>
      <vt:lpstr>AWS CLI로 AWS 관리 콘솔 접속하기</vt:lpstr>
      <vt:lpstr>AWS 인프라 보호</vt:lpstr>
      <vt:lpstr>AWS는 보안을 가장 우선</vt:lpstr>
      <vt:lpstr>AWS 공동 책임 모델</vt:lpstr>
      <vt:lpstr>클라우드의 보안</vt:lpstr>
      <vt:lpstr>클라우드에서의 보안</vt:lpstr>
      <vt:lpstr>누가 무엇을 책임지는가?</vt:lpstr>
      <vt:lpstr>보안 및 규정 준수</vt:lpstr>
      <vt:lpstr>실습 – AWS 회원 가입 및 AWS로의 여정 시작하기</vt:lpstr>
      <vt:lpstr>PowerPoint 프레젠테이션</vt:lpstr>
      <vt:lpstr>PowerPoint 프레젠테이션</vt:lpstr>
      <vt:lpstr>PowerPoint 프레젠테이션</vt:lpstr>
      <vt:lpstr>실습 – IAM 에서의 보안 자격 증명과 멀티 팩터 인증(MFA) 활성화 하기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클라우드 컴퓨팅(Cloud Computing)</dc:title>
  <dc:creator>박인철</dc:creator>
  <cp:lastModifiedBy>박인철</cp:lastModifiedBy>
  <cp:revision>138</cp:revision>
  <dcterms:created xsi:type="dcterms:W3CDTF">2025-06-17T02:29:28Z</dcterms:created>
  <dcterms:modified xsi:type="dcterms:W3CDTF">2025-07-10T01:35:41Z</dcterms:modified>
</cp:coreProperties>
</file>