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793" r:id="rId2"/>
    <p:sldId id="858" r:id="rId3"/>
    <p:sldId id="867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69" r:id="rId12"/>
    <p:sldId id="870" r:id="rId13"/>
    <p:sldId id="871" r:id="rId14"/>
    <p:sldId id="872" r:id="rId15"/>
    <p:sldId id="874" r:id="rId16"/>
    <p:sldId id="873" r:id="rId17"/>
    <p:sldId id="875" r:id="rId18"/>
    <p:sldId id="876" r:id="rId19"/>
    <p:sldId id="877" r:id="rId20"/>
    <p:sldId id="878" r:id="rId21"/>
    <p:sldId id="866" r:id="rId22"/>
    <p:sldId id="868" r:id="rId23"/>
    <p:sldId id="879" r:id="rId24"/>
    <p:sldId id="880" r:id="rId25"/>
    <p:sldId id="881" r:id="rId26"/>
    <p:sldId id="882" r:id="rId27"/>
    <p:sldId id="883" r:id="rId28"/>
    <p:sldId id="884" r:id="rId29"/>
    <p:sldId id="890" r:id="rId30"/>
    <p:sldId id="891" r:id="rId31"/>
    <p:sldId id="892" r:id="rId32"/>
    <p:sldId id="893" r:id="rId33"/>
    <p:sldId id="894" r:id="rId34"/>
    <p:sldId id="895" r:id="rId35"/>
    <p:sldId id="896" r:id="rId36"/>
    <p:sldId id="897" r:id="rId37"/>
    <p:sldId id="898" r:id="rId38"/>
    <p:sldId id="899" r:id="rId39"/>
    <p:sldId id="885" r:id="rId40"/>
    <p:sldId id="886" r:id="rId41"/>
    <p:sldId id="887" r:id="rId42"/>
    <p:sldId id="794" r:id="rId43"/>
    <p:sldId id="889" r:id="rId44"/>
  </p:sldIdLst>
  <p:sldSz cx="18288000" cy="10288588"/>
  <p:notesSz cx="6889750" cy="960755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나눔스퀘어 Bold" panose="020B0600000101010101" pitchFamily="50" charset="-127"/>
      <p:bold r:id="rId53"/>
    </p:embeddedFont>
    <p:embeddedFont>
      <p:font typeface="나눔스퀘어" panose="020B0600000101010101" pitchFamily="50" charset="-127"/>
      <p:regular r:id="rId54"/>
    </p:embeddedFont>
    <p:embeddedFont>
      <p:font typeface="나눔바른고딕" panose="020B0603020101020101" pitchFamily="50" charset="-127"/>
      <p:regular r:id="rId55"/>
      <p:bold r:id="rId56"/>
    </p:embeddedFont>
    <p:embeddedFont>
      <p:font typeface="휴먼중간팸체" panose="02010504000101010101" pitchFamily="2" charset="-127"/>
      <p:regular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나눔스퀘어 ExtraBold" panose="020B0600000101010101" pitchFamily="50" charset="-127"/>
      <p:bold r:id="rId60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62626"/>
    <a:srgbClr val="00B050"/>
    <a:srgbClr val="FFFFFF"/>
    <a:srgbClr val="99D2F2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>
        <p:scale>
          <a:sx n="50" d="100"/>
          <a:sy n="50" d="100"/>
        </p:scale>
        <p:origin x="-810" y="72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05B5-DE37-452D-A62B-A8E50391DBE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470C-A72D-47B9-B107-6AD1788B3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4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75E2-20BE-465F-A4BA-00B6964157B2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E0E-EDD4-4A2C-A185-B7532A25E047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138-B2C5-467B-AE9C-3B1796D0AC3B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A0EA-863A-4F72-8650-3216AD3AF0E2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F44D-DA3F-4B8A-878A-8D83E747D8F9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DC99-7833-4551-8230-9A9F477EBB17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95EB-4634-4B6D-8625-DB0B30401634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7E4-E5A2-4938-A0D3-C28BB8D965FA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902B-7717-4347-BF28-DFF6E32F278D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04F-80AB-45D3-9A8F-00ACA3C8F4DC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97C7-6B12-406E-B2CD-AA4AA10D48DB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55E9-5A40-4466-A138-C328315A611D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5060048" y="499436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4804873" cy="2184123"/>
            <a:chOff x="773001" y="3158082"/>
            <a:chExt cx="480487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19736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연결구조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환형 연결리스트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320274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연결리스트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 flipV="1">
            <a:off x="1027046" y="7248190"/>
            <a:ext cx="3209366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환형 이중 연결리스트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 flipV="1">
            <a:off x="1054754" y="8191262"/>
            <a:ext cx="3806004" cy="1982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연결리스트의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ClListcreation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if(n &gt;=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원소의 수가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입력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98946"/>
              </p:ext>
            </p:extLst>
          </p:nvPr>
        </p:nvGraphicFramePr>
        <p:xfrm>
          <a:off x="8483929" y="4946067"/>
          <a:ext cx="14981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84070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8049372" y="5128904"/>
            <a:ext cx="43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89225" y="4915201"/>
            <a:ext cx="988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8477973" y="4620583"/>
            <a:ext cx="611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79734" y="4627509"/>
            <a:ext cx="876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4920" y="531531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2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구현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가리키는 위치에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삽입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for(i=2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i&lt;=n; 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  //1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이상일 경우 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입력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 : 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다음 주소를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연결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앞으로 이동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처음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3664961" y="8935708"/>
            <a:ext cx="8304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4477947" y="9092312"/>
            <a:ext cx="3279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65987"/>
              </p:ext>
            </p:extLst>
          </p:nvPr>
        </p:nvGraphicFramePr>
        <p:xfrm>
          <a:off x="4805875" y="890947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6125863" y="905943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34763"/>
              </p:ext>
            </p:extLst>
          </p:nvPr>
        </p:nvGraphicFramePr>
        <p:xfrm>
          <a:off x="6425125" y="890947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7739555" y="908307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6546"/>
              </p:ext>
            </p:extLst>
          </p:nvPr>
        </p:nvGraphicFramePr>
        <p:xfrm>
          <a:off x="8071723" y="889673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8640127" y="4567639"/>
            <a:ext cx="8304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endCxn id="38" idx="1"/>
          </p:cNvCxnSpPr>
          <p:nvPr/>
        </p:nvCxnSpPr>
        <p:spPr>
          <a:xfrm>
            <a:off x="9456579" y="4743293"/>
            <a:ext cx="3279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02299"/>
              </p:ext>
            </p:extLst>
          </p:nvPr>
        </p:nvGraphicFramePr>
        <p:xfrm>
          <a:off x="9784507" y="456045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V="1">
            <a:off x="10714602" y="4964544"/>
            <a:ext cx="1" cy="30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220268" y="5271226"/>
            <a:ext cx="907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endParaRPr lang="ko-KR" altLang="en-US" sz="2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9163137" y="9059439"/>
            <a:ext cx="415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9578347" y="9060525"/>
            <a:ext cx="0" cy="371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121729" y="9431564"/>
            <a:ext cx="445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121729" y="9255212"/>
            <a:ext cx="0" cy="176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83520" y="9240480"/>
            <a:ext cx="1" cy="30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889186" y="9547162"/>
            <a:ext cx="907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endParaRPr lang="ko-KR" altLang="en-US" sz="2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5296236" y="9239334"/>
            <a:ext cx="1" cy="30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01902" y="9546016"/>
            <a:ext cx="907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endParaRPr lang="ko-KR" altLang="en-US" sz="2000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6801186" y="9258384"/>
            <a:ext cx="1" cy="30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306852" y="9565066"/>
            <a:ext cx="907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preptr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6446944" y="8507738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endParaRPr lang="ko-KR" altLang="en-US" sz="1800" dirty="0"/>
          </a:p>
        </p:txBody>
      </p:sp>
      <p:sp>
        <p:nvSpPr>
          <p:cNvPr id="47" name="직사각형 46"/>
          <p:cNvSpPr/>
          <p:nvPr/>
        </p:nvSpPr>
        <p:spPr>
          <a:xfrm>
            <a:off x="8161444" y="8526788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newnode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16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구현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displayClList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연결리스트의 원소들의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= 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데이터가 없음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("\n\n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입력된 데이터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 = %d\n", n,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이동하면서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값을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구현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("\n\n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및 출력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("------------------------\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	   	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수를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&amp;n);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ClListcreation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(n);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displayClList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구현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 생성 및 출력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수를 입력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 입력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: 30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데이터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=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=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= 30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push(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ptr1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ptr1-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 = 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ptr1-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공백이 아닌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temp 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(temp-&gt;next !=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temp-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ptr1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ptr1-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ptr1;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다시 환형을 이룸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ptr1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새로운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가리킴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head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temp = head;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do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temp-&gt;data);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(temp != head);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head,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key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키값의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원소를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 == NULL)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head,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-&gt;data != key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키값을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리스트에서 탐색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 == head){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리스트에서 찾을 수 없음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 == head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번째에 찾고자 하는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키값이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head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free(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head){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head;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 != head)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head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head;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free(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 == head &amp;&amp;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head){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head;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free(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free(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main(){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head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push(&amp;head, 2);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5);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7);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8);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10);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이전의 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이후의 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75058" cy="523220"/>
            <a:chOff x="1577990" y="2199825"/>
            <a:chExt cx="627505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73432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(circular linked list)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985980"/>
            <a:chOff x="1454251" y="3664625"/>
            <a:chExt cx="11282473" cy="498598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98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제한성(어떤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선행노드를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찾기 위해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head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부터 시작)을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해결하기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자료구조임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연결필드가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아닌 첫 번째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주소를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노드에서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모든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접근이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link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따라 계속 순회하면 이전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접근이 가능함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삽입과 삭제가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용이함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 시 무한반복이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발생함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헤드노드로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보완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 전체를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가용공간 리스트에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반환할 때 리스트의 길이에 관계없이 일정 시간에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반환할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있음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132278" y="7789334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79123"/>
              </p:ext>
            </p:extLst>
          </p:nvPr>
        </p:nvGraphicFramePr>
        <p:xfrm>
          <a:off x="3103250" y="8091061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stCxn id="13" idx="3"/>
          </p:cNvCxnSpPr>
          <p:nvPr/>
        </p:nvCxnSpPr>
        <p:spPr>
          <a:xfrm>
            <a:off x="3760712" y="8273898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33824"/>
              </p:ext>
            </p:extLst>
          </p:nvPr>
        </p:nvGraphicFramePr>
        <p:xfrm>
          <a:off x="4088640" y="809106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5408628" y="8241025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3368"/>
              </p:ext>
            </p:extLst>
          </p:nvPr>
        </p:nvGraphicFramePr>
        <p:xfrm>
          <a:off x="5707890" y="809106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7041370" y="822828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55050"/>
              </p:ext>
            </p:extLst>
          </p:nvPr>
        </p:nvGraphicFramePr>
        <p:xfrm>
          <a:off x="7354488" y="807832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4317240" y="780838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5917440" y="780838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7545349" y="780101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669292" y="823521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99294"/>
              </p:ext>
            </p:extLst>
          </p:nvPr>
        </p:nvGraphicFramePr>
        <p:xfrm>
          <a:off x="8982410" y="808525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9173271" y="780794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10800000" flipV="1">
            <a:off x="4317240" y="8273898"/>
            <a:ext cx="5808210" cy="392410"/>
          </a:xfrm>
          <a:prstGeom prst="bentConnector3">
            <a:avLst>
              <a:gd name="adj1" fmla="val -592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317240" y="8470103"/>
            <a:ext cx="0" cy="1962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이전의 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da-DK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da-DK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10 8 7 5 2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이후의 리스트 </a:t>
            </a:r>
            <a:r>
              <a:rPr lang="da-DK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da-DK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10 8 5 2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78172" cy="523220"/>
            <a:chOff x="1577990" y="2199825"/>
            <a:chExt cx="617817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3744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이중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(doubly linked list)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663089"/>
            <a:chOff x="1454251" y="3664625"/>
            <a:chExt cx="11282473" cy="566308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663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문제점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임의의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삭제할 경우에는 전위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위치를 파악해야 함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접근하고자 할 때 연결의 방향으로 쉽게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이동할 수 있으나 특정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전위노드를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접근하고자 할 경우 처음부터 다시 연결을 따라 차례대로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접근해야 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구조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한 개 이상의 연결필드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중심으로 전위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위치에 대한 포인터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연결리스트에서는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리스트를 양방향으로 이동할 수 있기 때문에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편리함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구조에 대한 정의</a:t>
              </a: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56652" y="7887496"/>
            <a:ext cx="8935248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typedef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{ 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None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buNone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char data[5];</a:t>
            </a:r>
          </a:p>
          <a:p>
            <a:pPr lvl="0">
              <a:buNone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>
              <a:buNone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63281"/>
              </p:ext>
            </p:extLst>
          </p:nvPr>
        </p:nvGraphicFramePr>
        <p:xfrm>
          <a:off x="7808879" y="8444820"/>
          <a:ext cx="2459070" cy="67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90"/>
                <a:gridCol w="819690"/>
                <a:gridCol w="819690"/>
              </a:tblGrid>
              <a:tr h="191606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llink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rlink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0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194908" cy="523220"/>
            <a:chOff x="1577990" y="2199825"/>
            <a:chExt cx="619490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5417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이중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(doubly linked list)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이중 연결리스트의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551190" y="3453211"/>
            <a:ext cx="9691623" cy="547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DoublyLinkedlist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가진 유한순서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(Element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DL∈DLinkedlist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n∈node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p∈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i∈Index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~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 연결리스트를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소멸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Boolean  search(DL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 연결리스트에서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탐색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DLinkedlist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insert(DL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연결리스트의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번째에 주어진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DLinkedlist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remove(DL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 연결리스트에서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remove_all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 연결리스트의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Element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가리키는 현재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Element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get_nextnode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Element  display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DoublyLinkedlist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053505" cy="523220"/>
            <a:chOff x="1577990" y="2199825"/>
            <a:chExt cx="505350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1277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이중 연결리스트의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(pre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다음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(DL, pre, 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//ⓑ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//ⓒ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pre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ⓔ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306255" y="7171207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34044"/>
              </p:ext>
            </p:extLst>
          </p:nvPr>
        </p:nvGraphicFramePr>
        <p:xfrm>
          <a:off x="2277227" y="747293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>
            <a:stCxn id="15" idx="3"/>
            <a:endCxn id="21" idx="1"/>
          </p:cNvCxnSpPr>
          <p:nvPr/>
        </p:nvCxnSpPr>
        <p:spPr>
          <a:xfrm flipV="1">
            <a:off x="2934689" y="7655045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79986"/>
              </p:ext>
            </p:extLst>
          </p:nvPr>
        </p:nvGraphicFramePr>
        <p:xfrm>
          <a:off x="3200400" y="7487448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3404133" y="720477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14"/>
          <p:cNvSpPr>
            <a:spLocks noChangeArrowheads="1"/>
          </p:cNvSpPr>
          <p:nvPr/>
        </p:nvSpPr>
        <p:spPr bwMode="auto">
          <a:xfrm>
            <a:off x="1762541" y="745909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66233" y="7845702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51"/>
          <p:cNvSpPr>
            <a:spLocks noChangeArrowheads="1"/>
          </p:cNvSpPr>
          <p:nvPr/>
        </p:nvSpPr>
        <p:spPr bwMode="auto">
          <a:xfrm>
            <a:off x="6434515" y="8105687"/>
            <a:ext cx="2485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new-&gt;data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  </a:t>
            </a: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4729703" y="8505797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34504"/>
              </p:ext>
            </p:extLst>
          </p:nvPr>
        </p:nvGraphicFramePr>
        <p:xfrm>
          <a:off x="4637502" y="8170597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4465658" y="8755575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10495"/>
              </p:ext>
            </p:extLst>
          </p:nvPr>
        </p:nvGraphicFramePr>
        <p:xfrm>
          <a:off x="4455680" y="905095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96032"/>
              </p:ext>
            </p:extLst>
          </p:nvPr>
        </p:nvGraphicFramePr>
        <p:xfrm>
          <a:off x="5475725" y="9065157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2" name="TextBox 10"/>
          <p:cNvSpPr txBox="1">
            <a:spLocks noChangeArrowheads="1"/>
          </p:cNvSpPr>
          <p:nvPr/>
        </p:nvSpPr>
        <p:spPr bwMode="auto">
          <a:xfrm>
            <a:off x="5851775" y="8704366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/>
          <p:cNvCxnSpPr>
            <a:stCxn id="50" idx="3"/>
            <a:endCxn id="51" idx="1"/>
          </p:cNvCxnSpPr>
          <p:nvPr/>
        </p:nvCxnSpPr>
        <p:spPr>
          <a:xfrm flipV="1">
            <a:off x="5113142" y="9232754"/>
            <a:ext cx="362583" cy="1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80524"/>
              </p:ext>
            </p:extLst>
          </p:nvPr>
        </p:nvGraphicFramePr>
        <p:xfrm>
          <a:off x="4746144" y="74851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4949877" y="72025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4469323" y="76048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15868"/>
              </p:ext>
            </p:extLst>
          </p:nvPr>
        </p:nvGraphicFramePr>
        <p:xfrm>
          <a:off x="6289194" y="74851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6492927" y="72025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6012373" y="76048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73638"/>
              </p:ext>
            </p:extLst>
          </p:nvPr>
        </p:nvGraphicFramePr>
        <p:xfrm>
          <a:off x="7832244" y="74851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8035977" y="72025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7555423" y="76048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470926" y="77281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023501" y="77281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7566551" y="77281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306255" y="4178599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15557"/>
              </p:ext>
            </p:extLst>
          </p:nvPr>
        </p:nvGraphicFramePr>
        <p:xfrm>
          <a:off x="2277227" y="448032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>
            <a:stCxn id="15" idx="3"/>
            <a:endCxn id="21" idx="1"/>
          </p:cNvCxnSpPr>
          <p:nvPr/>
        </p:nvCxnSpPr>
        <p:spPr>
          <a:xfrm flipV="1">
            <a:off x="2934689" y="4662437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4815"/>
              </p:ext>
            </p:extLst>
          </p:nvPr>
        </p:nvGraphicFramePr>
        <p:xfrm>
          <a:off x="3200400" y="4494840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3404133" y="421216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14"/>
          <p:cNvSpPr>
            <a:spLocks noChangeArrowheads="1"/>
          </p:cNvSpPr>
          <p:nvPr/>
        </p:nvSpPr>
        <p:spPr bwMode="auto">
          <a:xfrm>
            <a:off x="1762541" y="446648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85283" y="4853094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51"/>
          <p:cNvSpPr>
            <a:spLocks noChangeArrowheads="1"/>
          </p:cNvSpPr>
          <p:nvPr/>
        </p:nvSpPr>
        <p:spPr bwMode="auto">
          <a:xfrm>
            <a:off x="6995629" y="5113079"/>
            <a:ext cx="33818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4748753" y="5513189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16071"/>
              </p:ext>
            </p:extLst>
          </p:nvPr>
        </p:nvGraphicFramePr>
        <p:xfrm>
          <a:off x="4656552" y="517798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4465658" y="576296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18903"/>
              </p:ext>
            </p:extLst>
          </p:nvPr>
        </p:nvGraphicFramePr>
        <p:xfrm>
          <a:off x="4455680" y="605834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13112"/>
              </p:ext>
            </p:extLst>
          </p:nvPr>
        </p:nvGraphicFramePr>
        <p:xfrm>
          <a:off x="5475725" y="607254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2" name="TextBox 10"/>
          <p:cNvSpPr txBox="1">
            <a:spLocks noChangeArrowheads="1"/>
          </p:cNvSpPr>
          <p:nvPr/>
        </p:nvSpPr>
        <p:spPr bwMode="auto">
          <a:xfrm>
            <a:off x="5846416" y="5779786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/>
          <p:cNvCxnSpPr>
            <a:stCxn id="50" idx="3"/>
            <a:endCxn id="51" idx="1"/>
          </p:cNvCxnSpPr>
          <p:nvPr/>
        </p:nvCxnSpPr>
        <p:spPr>
          <a:xfrm flipV="1">
            <a:off x="5113142" y="6240146"/>
            <a:ext cx="362583" cy="1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33613"/>
              </p:ext>
            </p:extLst>
          </p:nvPr>
        </p:nvGraphicFramePr>
        <p:xfrm>
          <a:off x="4746144" y="449257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4949877" y="420989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4469323" y="461225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32627"/>
              </p:ext>
            </p:extLst>
          </p:nvPr>
        </p:nvGraphicFramePr>
        <p:xfrm>
          <a:off x="6289194" y="449257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6492927" y="420989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6012373" y="461225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46148"/>
              </p:ext>
            </p:extLst>
          </p:nvPr>
        </p:nvGraphicFramePr>
        <p:xfrm>
          <a:off x="7832244" y="449257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8035977" y="420989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7555423" y="461225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470926" y="473558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023501" y="473558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7566551" y="473558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V="1">
            <a:off x="6556265" y="4853094"/>
            <a:ext cx="0" cy="12444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2292399" y="7032659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94137"/>
              </p:ext>
            </p:extLst>
          </p:nvPr>
        </p:nvGraphicFramePr>
        <p:xfrm>
          <a:off x="2263371" y="73343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>
            <a:stCxn id="42" idx="3"/>
            <a:endCxn id="44" idx="1"/>
          </p:cNvCxnSpPr>
          <p:nvPr/>
        </p:nvCxnSpPr>
        <p:spPr>
          <a:xfrm flipV="1">
            <a:off x="2920833" y="7516497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68922"/>
              </p:ext>
            </p:extLst>
          </p:nvPr>
        </p:nvGraphicFramePr>
        <p:xfrm>
          <a:off x="3186544" y="7348900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3390277" y="706622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14"/>
          <p:cNvSpPr>
            <a:spLocks noChangeArrowheads="1"/>
          </p:cNvSpPr>
          <p:nvPr/>
        </p:nvSpPr>
        <p:spPr bwMode="auto">
          <a:xfrm>
            <a:off x="1748685" y="7320549"/>
            <a:ext cx="4667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휴먼중간팸체"/>
                <a:ea typeface="휴먼중간팸체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52377" y="7707154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6981773" y="7967139"/>
            <a:ext cx="2607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4715847" y="8367249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72374"/>
              </p:ext>
            </p:extLst>
          </p:nvPr>
        </p:nvGraphicFramePr>
        <p:xfrm>
          <a:off x="4623646" y="803204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4451802" y="861702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87596"/>
              </p:ext>
            </p:extLst>
          </p:nvPr>
        </p:nvGraphicFramePr>
        <p:xfrm>
          <a:off x="4441824" y="891240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3487"/>
              </p:ext>
            </p:extLst>
          </p:nvPr>
        </p:nvGraphicFramePr>
        <p:xfrm>
          <a:off x="5461869" y="892660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9" name="TextBox 10"/>
          <p:cNvSpPr txBox="1">
            <a:spLocks noChangeArrowheads="1"/>
          </p:cNvSpPr>
          <p:nvPr/>
        </p:nvSpPr>
        <p:spPr bwMode="auto">
          <a:xfrm>
            <a:off x="5832476" y="8633845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>
            <a:stCxn id="57" idx="3"/>
            <a:endCxn id="58" idx="1"/>
          </p:cNvCxnSpPr>
          <p:nvPr/>
        </p:nvCxnSpPr>
        <p:spPr>
          <a:xfrm flipV="1">
            <a:off x="5099286" y="9094206"/>
            <a:ext cx="362583" cy="1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31166"/>
              </p:ext>
            </p:extLst>
          </p:nvPr>
        </p:nvGraphicFramePr>
        <p:xfrm>
          <a:off x="4732288" y="734663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4936021" y="706395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4455467" y="746631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7316"/>
              </p:ext>
            </p:extLst>
          </p:nvPr>
        </p:nvGraphicFramePr>
        <p:xfrm>
          <a:off x="6275338" y="734663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6479071" y="706395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30652"/>
              </p:ext>
            </p:extLst>
          </p:nvPr>
        </p:nvGraphicFramePr>
        <p:xfrm>
          <a:off x="7818388" y="734663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10"/>
          <p:cNvSpPr txBox="1">
            <a:spLocks noChangeArrowheads="1"/>
          </p:cNvSpPr>
          <p:nvPr/>
        </p:nvSpPr>
        <p:spPr bwMode="auto">
          <a:xfrm>
            <a:off x="8022121" y="706395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7541567" y="746631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457070" y="758964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6009645" y="758964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552695" y="758964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6556265" y="7707154"/>
            <a:ext cx="0" cy="1244463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5789911" y="7707154"/>
            <a:ext cx="0" cy="12484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306255" y="4178599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9506"/>
              </p:ext>
            </p:extLst>
          </p:nvPr>
        </p:nvGraphicFramePr>
        <p:xfrm>
          <a:off x="2277227" y="448032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>
            <a:stCxn id="15" idx="3"/>
            <a:endCxn id="21" idx="1"/>
          </p:cNvCxnSpPr>
          <p:nvPr/>
        </p:nvCxnSpPr>
        <p:spPr>
          <a:xfrm flipV="1">
            <a:off x="2934689" y="4662437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02921"/>
              </p:ext>
            </p:extLst>
          </p:nvPr>
        </p:nvGraphicFramePr>
        <p:xfrm>
          <a:off x="3200400" y="4494840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3404133" y="421216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14"/>
          <p:cNvSpPr>
            <a:spLocks noChangeArrowheads="1"/>
          </p:cNvSpPr>
          <p:nvPr/>
        </p:nvSpPr>
        <p:spPr bwMode="auto">
          <a:xfrm>
            <a:off x="1762541" y="446648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85283" y="4853094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51"/>
          <p:cNvSpPr>
            <a:spLocks noChangeArrowheads="1"/>
          </p:cNvSpPr>
          <p:nvPr/>
        </p:nvSpPr>
        <p:spPr bwMode="auto">
          <a:xfrm>
            <a:off x="6995629" y="5113079"/>
            <a:ext cx="2572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pre;</a:t>
            </a: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4748753" y="5513189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5283"/>
              </p:ext>
            </p:extLst>
          </p:nvPr>
        </p:nvGraphicFramePr>
        <p:xfrm>
          <a:off x="4656552" y="517798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4465658" y="576296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76142"/>
              </p:ext>
            </p:extLst>
          </p:nvPr>
        </p:nvGraphicFramePr>
        <p:xfrm>
          <a:off x="4455680" y="605834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4003"/>
              </p:ext>
            </p:extLst>
          </p:nvPr>
        </p:nvGraphicFramePr>
        <p:xfrm>
          <a:off x="5475725" y="607254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2" name="TextBox 10"/>
          <p:cNvSpPr txBox="1">
            <a:spLocks noChangeArrowheads="1"/>
          </p:cNvSpPr>
          <p:nvPr/>
        </p:nvSpPr>
        <p:spPr bwMode="auto">
          <a:xfrm>
            <a:off x="5864609" y="5797882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/>
          <p:cNvCxnSpPr>
            <a:stCxn id="50" idx="3"/>
            <a:endCxn id="51" idx="1"/>
          </p:cNvCxnSpPr>
          <p:nvPr/>
        </p:nvCxnSpPr>
        <p:spPr>
          <a:xfrm flipV="1">
            <a:off x="5113142" y="6240146"/>
            <a:ext cx="362583" cy="1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70023"/>
              </p:ext>
            </p:extLst>
          </p:nvPr>
        </p:nvGraphicFramePr>
        <p:xfrm>
          <a:off x="4746144" y="449257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4949877" y="420989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4469323" y="461225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30508"/>
              </p:ext>
            </p:extLst>
          </p:nvPr>
        </p:nvGraphicFramePr>
        <p:xfrm>
          <a:off x="6289194" y="449257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6492927" y="420989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06032"/>
              </p:ext>
            </p:extLst>
          </p:nvPr>
        </p:nvGraphicFramePr>
        <p:xfrm>
          <a:off x="7832244" y="449257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8035977" y="420989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7555423" y="461225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470926" y="473558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023501" y="473558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7566551" y="473558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V="1">
            <a:off x="6556265" y="4853094"/>
            <a:ext cx="0" cy="12444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2292399" y="7032659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7114"/>
              </p:ext>
            </p:extLst>
          </p:nvPr>
        </p:nvGraphicFramePr>
        <p:xfrm>
          <a:off x="2263371" y="73343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>
            <a:stCxn id="42" idx="3"/>
            <a:endCxn id="44" idx="1"/>
          </p:cNvCxnSpPr>
          <p:nvPr/>
        </p:nvCxnSpPr>
        <p:spPr>
          <a:xfrm flipV="1">
            <a:off x="2920833" y="7516497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29300"/>
              </p:ext>
            </p:extLst>
          </p:nvPr>
        </p:nvGraphicFramePr>
        <p:xfrm>
          <a:off x="3186544" y="7348900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3390277" y="706622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14"/>
          <p:cNvSpPr>
            <a:spLocks noChangeArrowheads="1"/>
          </p:cNvSpPr>
          <p:nvPr/>
        </p:nvSpPr>
        <p:spPr bwMode="auto">
          <a:xfrm>
            <a:off x="1748685" y="732054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52377" y="7707154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6981773" y="7967139"/>
            <a:ext cx="3458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ⓔ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</a:p>
        </p:txBody>
      </p: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4715847" y="8367249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2985"/>
              </p:ext>
            </p:extLst>
          </p:nvPr>
        </p:nvGraphicFramePr>
        <p:xfrm>
          <a:off x="4623646" y="803204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4451802" y="861702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32764"/>
              </p:ext>
            </p:extLst>
          </p:nvPr>
        </p:nvGraphicFramePr>
        <p:xfrm>
          <a:off x="4441824" y="891240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7715"/>
              </p:ext>
            </p:extLst>
          </p:nvPr>
        </p:nvGraphicFramePr>
        <p:xfrm>
          <a:off x="5461869" y="892660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9" name="TextBox 10"/>
          <p:cNvSpPr txBox="1">
            <a:spLocks noChangeArrowheads="1"/>
          </p:cNvSpPr>
          <p:nvPr/>
        </p:nvSpPr>
        <p:spPr bwMode="auto">
          <a:xfrm>
            <a:off x="5845559" y="8632510"/>
            <a:ext cx="545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>
            <a:stCxn id="57" idx="3"/>
            <a:endCxn id="58" idx="1"/>
          </p:cNvCxnSpPr>
          <p:nvPr/>
        </p:nvCxnSpPr>
        <p:spPr>
          <a:xfrm flipV="1">
            <a:off x="5099286" y="9094206"/>
            <a:ext cx="362583" cy="1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74544"/>
              </p:ext>
            </p:extLst>
          </p:nvPr>
        </p:nvGraphicFramePr>
        <p:xfrm>
          <a:off x="4732288" y="734663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4936021" y="706395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4455467" y="746631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16122"/>
              </p:ext>
            </p:extLst>
          </p:nvPr>
        </p:nvGraphicFramePr>
        <p:xfrm>
          <a:off x="6275338" y="734663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6479071" y="706395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78801"/>
              </p:ext>
            </p:extLst>
          </p:nvPr>
        </p:nvGraphicFramePr>
        <p:xfrm>
          <a:off x="7818388" y="7346635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10"/>
          <p:cNvSpPr txBox="1">
            <a:spLocks noChangeArrowheads="1"/>
          </p:cNvSpPr>
          <p:nvPr/>
        </p:nvSpPr>
        <p:spPr bwMode="auto">
          <a:xfrm>
            <a:off x="8022121" y="706395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7541567" y="7466310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457070" y="758964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552695" y="758964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6556265" y="7707154"/>
            <a:ext cx="0" cy="1244463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712384" y="4814757"/>
            <a:ext cx="837" cy="12444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845559" y="4811031"/>
            <a:ext cx="0" cy="1248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5731434" y="7691307"/>
            <a:ext cx="837" cy="12444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864609" y="7687581"/>
            <a:ext cx="0" cy="1248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431724" y="7706394"/>
            <a:ext cx="0" cy="12484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(old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(DL, old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 ⓐ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 // ⓑ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node(old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                             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2306255" y="6237757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88139"/>
              </p:ext>
            </p:extLst>
          </p:nvPr>
        </p:nvGraphicFramePr>
        <p:xfrm>
          <a:off x="2277227" y="653948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직선 화살표 연결선 40"/>
          <p:cNvCxnSpPr>
            <a:stCxn id="40" idx="3"/>
            <a:endCxn id="42" idx="1"/>
          </p:cNvCxnSpPr>
          <p:nvPr/>
        </p:nvCxnSpPr>
        <p:spPr>
          <a:xfrm flipV="1">
            <a:off x="2934689" y="6721595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04166"/>
              </p:ext>
            </p:extLst>
          </p:nvPr>
        </p:nvGraphicFramePr>
        <p:xfrm>
          <a:off x="3200400" y="6553998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3404133" y="627132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14"/>
          <p:cNvSpPr>
            <a:spLocks noChangeArrowheads="1"/>
          </p:cNvSpPr>
          <p:nvPr/>
        </p:nvSpPr>
        <p:spPr bwMode="auto">
          <a:xfrm>
            <a:off x="1762541" y="652564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4966233" y="6912252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4729703" y="7572347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68498"/>
              </p:ext>
            </p:extLst>
          </p:nvPr>
        </p:nvGraphicFramePr>
        <p:xfrm>
          <a:off x="4637502" y="7237147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98978"/>
              </p:ext>
            </p:extLst>
          </p:nvPr>
        </p:nvGraphicFramePr>
        <p:xfrm>
          <a:off x="4746144" y="655173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0" name="TextBox 10"/>
          <p:cNvSpPr txBox="1">
            <a:spLocks noChangeArrowheads="1"/>
          </p:cNvSpPr>
          <p:nvPr/>
        </p:nvSpPr>
        <p:spPr bwMode="auto">
          <a:xfrm>
            <a:off x="4949877" y="626905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8615"/>
              </p:ext>
            </p:extLst>
          </p:nvPr>
        </p:nvGraphicFramePr>
        <p:xfrm>
          <a:off x="6289194" y="655173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492927" y="626905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6012373" y="667140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99833"/>
              </p:ext>
            </p:extLst>
          </p:nvPr>
        </p:nvGraphicFramePr>
        <p:xfrm>
          <a:off x="7832244" y="655173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TextBox 10"/>
          <p:cNvSpPr txBox="1">
            <a:spLocks noChangeArrowheads="1"/>
          </p:cNvSpPr>
          <p:nvPr/>
        </p:nvSpPr>
        <p:spPr bwMode="auto">
          <a:xfrm>
            <a:off x="8035977" y="626905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7555423" y="667140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470926" y="679473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6023501" y="679473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7566551" y="679473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478506" y="6673501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(old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2306255" y="4389907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70232"/>
              </p:ext>
            </p:extLst>
          </p:nvPr>
        </p:nvGraphicFramePr>
        <p:xfrm>
          <a:off x="2277227" y="469163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직선 화살표 연결선 40"/>
          <p:cNvCxnSpPr>
            <a:stCxn id="40" idx="3"/>
            <a:endCxn id="42" idx="1"/>
          </p:cNvCxnSpPr>
          <p:nvPr/>
        </p:nvCxnSpPr>
        <p:spPr>
          <a:xfrm flipV="1">
            <a:off x="2934689" y="4873745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55028"/>
              </p:ext>
            </p:extLst>
          </p:nvPr>
        </p:nvGraphicFramePr>
        <p:xfrm>
          <a:off x="3200400" y="4706148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3404133" y="442347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14"/>
          <p:cNvSpPr>
            <a:spLocks noChangeArrowheads="1"/>
          </p:cNvSpPr>
          <p:nvPr/>
        </p:nvSpPr>
        <p:spPr bwMode="auto">
          <a:xfrm>
            <a:off x="1762541" y="467779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4966233" y="5064402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6434515" y="5324387"/>
            <a:ext cx="4014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old-&gt;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  </a:t>
            </a: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4729703" y="5724497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2798"/>
              </p:ext>
            </p:extLst>
          </p:nvPr>
        </p:nvGraphicFramePr>
        <p:xfrm>
          <a:off x="4637502" y="5389297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85477"/>
              </p:ext>
            </p:extLst>
          </p:nvPr>
        </p:nvGraphicFramePr>
        <p:xfrm>
          <a:off x="4746144" y="47038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0" name="TextBox 10"/>
          <p:cNvSpPr txBox="1">
            <a:spLocks noChangeArrowheads="1"/>
          </p:cNvSpPr>
          <p:nvPr/>
        </p:nvSpPr>
        <p:spPr bwMode="auto">
          <a:xfrm>
            <a:off x="4949877" y="44212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47580"/>
              </p:ext>
            </p:extLst>
          </p:nvPr>
        </p:nvGraphicFramePr>
        <p:xfrm>
          <a:off x="6289194" y="47038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492927" y="44212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6012373" y="48235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5095"/>
              </p:ext>
            </p:extLst>
          </p:nvPr>
        </p:nvGraphicFramePr>
        <p:xfrm>
          <a:off x="7832244" y="47038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TextBox 10"/>
          <p:cNvSpPr txBox="1">
            <a:spLocks noChangeArrowheads="1"/>
          </p:cNvSpPr>
          <p:nvPr/>
        </p:nvSpPr>
        <p:spPr bwMode="auto">
          <a:xfrm>
            <a:off x="8035977" y="44212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7555423" y="48235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470926" y="49468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6023501" y="49468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7566551" y="49468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83540" y="4389907"/>
            <a:ext cx="20052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388795" y="4389907"/>
            <a:ext cx="0" cy="287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83540" y="4389907"/>
            <a:ext cx="0" cy="2878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2306255" y="6447307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23948"/>
              </p:ext>
            </p:extLst>
          </p:nvPr>
        </p:nvGraphicFramePr>
        <p:xfrm>
          <a:off x="2277227" y="674903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직선 화살표 연결선 37"/>
          <p:cNvCxnSpPr>
            <a:stCxn id="37" idx="3"/>
            <a:endCxn id="49" idx="1"/>
          </p:cNvCxnSpPr>
          <p:nvPr/>
        </p:nvCxnSpPr>
        <p:spPr>
          <a:xfrm flipV="1">
            <a:off x="2934689" y="6931145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12484"/>
              </p:ext>
            </p:extLst>
          </p:nvPr>
        </p:nvGraphicFramePr>
        <p:xfrm>
          <a:off x="3200400" y="6763548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3404133" y="648087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14"/>
          <p:cNvSpPr>
            <a:spLocks noChangeArrowheads="1"/>
          </p:cNvSpPr>
          <p:nvPr/>
        </p:nvSpPr>
        <p:spPr bwMode="auto">
          <a:xfrm>
            <a:off x="1762541" y="673519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4966233" y="7121802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1"/>
          <p:cNvSpPr>
            <a:spLocks noChangeArrowheads="1"/>
          </p:cNvSpPr>
          <p:nvPr/>
        </p:nvSpPr>
        <p:spPr bwMode="auto">
          <a:xfrm>
            <a:off x="6434515" y="7381787"/>
            <a:ext cx="40943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=old-&gt;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      </a:t>
            </a:r>
          </a:p>
        </p:txBody>
      </p: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4729703" y="7781897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50870"/>
              </p:ext>
            </p:extLst>
          </p:nvPr>
        </p:nvGraphicFramePr>
        <p:xfrm>
          <a:off x="4637502" y="7446697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75837"/>
              </p:ext>
            </p:extLst>
          </p:nvPr>
        </p:nvGraphicFramePr>
        <p:xfrm>
          <a:off x="4746144" y="67612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4949877" y="64786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99731"/>
              </p:ext>
            </p:extLst>
          </p:nvPr>
        </p:nvGraphicFramePr>
        <p:xfrm>
          <a:off x="6289194" y="67612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TextBox 10"/>
          <p:cNvSpPr txBox="1">
            <a:spLocks noChangeArrowheads="1"/>
          </p:cNvSpPr>
          <p:nvPr/>
        </p:nvSpPr>
        <p:spPr bwMode="auto">
          <a:xfrm>
            <a:off x="6492927" y="64786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6012373" y="68809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43861"/>
              </p:ext>
            </p:extLst>
          </p:nvPr>
        </p:nvGraphicFramePr>
        <p:xfrm>
          <a:off x="7832244" y="6761283"/>
          <a:ext cx="1270000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86"/>
                <a:gridCol w="405039"/>
                <a:gridCol w="422275"/>
              </a:tblGrid>
              <a:tr h="33496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8035977" y="647860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555423" y="6880958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4470926" y="70042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7566551" y="7004289"/>
            <a:ext cx="265711" cy="72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375920" y="6447307"/>
            <a:ext cx="2005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381175" y="6447307"/>
            <a:ext cx="0" cy="287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375920" y="6447307"/>
            <a:ext cx="0" cy="287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80809" y="6328229"/>
            <a:ext cx="22121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92927" y="6328229"/>
            <a:ext cx="0" cy="4069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280809" y="6328229"/>
            <a:ext cx="0" cy="4576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삽입과 출력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앞에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 리스트의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 포인터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가리킴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1205" y="5605165"/>
            <a:ext cx="2226892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push(&amp;head, 7);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5793314" y="6005275"/>
            <a:ext cx="851337" cy="262175"/>
          </a:xfrm>
          <a:prstGeom prst="straightConnector1">
            <a:avLst/>
          </a:prstGeom>
          <a:ln>
            <a:solidFill>
              <a:srgbClr val="26262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7222719" y="5993012"/>
            <a:ext cx="1" cy="262175"/>
          </a:xfrm>
          <a:prstGeom prst="straightConnector1">
            <a:avLst/>
          </a:prstGeom>
          <a:ln>
            <a:solidFill>
              <a:srgbClr val="26262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17" y="4509644"/>
            <a:ext cx="16287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52" y="4085781"/>
            <a:ext cx="466065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insertAfter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prev_node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                                               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NULL)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이전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될 수 없다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//data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 != NULL)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36269" y="4547532"/>
            <a:ext cx="3459217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insertAfter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(head-&gt;next, 8);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8873" y="4252686"/>
            <a:ext cx="1587161" cy="294846"/>
          </a:xfrm>
          <a:prstGeom prst="straightConnector1">
            <a:avLst/>
          </a:prstGeom>
          <a:ln>
            <a:solidFill>
              <a:srgbClr val="26262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588000" y="4252686"/>
            <a:ext cx="2278743" cy="299824"/>
          </a:xfrm>
          <a:prstGeom prst="straightConnector1">
            <a:avLst/>
          </a:prstGeom>
          <a:ln>
            <a:solidFill>
              <a:srgbClr val="26262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45" y="4973366"/>
            <a:ext cx="5915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75058" cy="523220"/>
            <a:chOff x="1577990" y="2199825"/>
            <a:chExt cx="627505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73432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(circular linked list)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연결리스트의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570241" y="3453211"/>
            <a:ext cx="9269210" cy="547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CircularLinkedlist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가진 유한순서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(Element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CL∈CLinkedlist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n∈node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p∈position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~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소멸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Boolean search(CL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탐색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CLinkedlist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insert(CL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CLinkedlist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remove(CL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remove_all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Element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가리키는 현재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Element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get_nextnode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)//</a:t>
            </a:r>
            <a:r>
              <a: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가리키는 현재 </a:t>
            </a:r>
            <a:r>
              <a:rPr lang="ko-KR" altLang="en-US" sz="22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</a:t>
            </a:r>
            <a:r>
              <a:rPr lang="ko-KR" altLang="en-US" sz="22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sz="2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Element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CircularLinkedlist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0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 원소를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last 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//data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마지막이기 때문에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리스트이면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(last-&gt;next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노드까지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운행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last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last-&gt;next;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last-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last;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last;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전위 방향에서 리스트 운행 결과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(node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%d ", node-&gt;data);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last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node;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node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node-&gt;next;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방향에서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운행 결과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while (last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%d ", last-&gt;data);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last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last-&gt;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1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head 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//empty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가지고 시작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6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//6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6-&gt;NULL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7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7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7-&gt;6-&gt;NULL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1-&gt;7-&gt;6-&gt;NULL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4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추가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&gt;7-&gt;6-&gt;4-&gt;NULL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insertAfter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&gt;next, 8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//7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1-&gt;7-&gt;8-&gt;6-&gt;4-&gt;NULL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이중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5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삽입과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이중 연결리스트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전위 방향에서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운행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1  7  8  6  4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방향에서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운행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4  6  8  7  1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del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NULL || del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head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포인터에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 - 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포인터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del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삭제될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노드이면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del-&gt;next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25237"/>
              </p:ext>
            </p:extLst>
          </p:nvPr>
        </p:nvGraphicFramePr>
        <p:xfrm>
          <a:off x="7711315" y="4568963"/>
          <a:ext cx="2956686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62"/>
                <a:gridCol w="985562"/>
                <a:gridCol w="9855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prev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647192" y="4552722"/>
            <a:ext cx="774571" cy="457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387239" y="4781631"/>
            <a:ext cx="2895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88698" y="4553112"/>
            <a:ext cx="1207703" cy="457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428795" y="4801071"/>
            <a:ext cx="2895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573571" y="5826226"/>
            <a:ext cx="2902846" cy="338554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head);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 flipH="1">
            <a:off x="6718347" y="6164780"/>
            <a:ext cx="1306647" cy="502720"/>
          </a:xfrm>
          <a:prstGeom prst="straightConnector1">
            <a:avLst/>
          </a:prstGeom>
          <a:ln>
            <a:solidFill>
              <a:srgbClr val="26262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515351" y="6164780"/>
            <a:ext cx="323850" cy="502720"/>
          </a:xfrm>
          <a:prstGeom prst="straightConnector1">
            <a:avLst/>
          </a:prstGeom>
          <a:ln>
            <a:solidFill>
              <a:srgbClr val="26262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(del-&gt;next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삭제될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마지막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변경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del-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del-&gt;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(del-&gt;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삭제될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첫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번쩨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아니면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변경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del-&gt;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-&gt;next = del-&gt;next;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free(del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5838618"/>
            <a:ext cx="7248525" cy="17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new_data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번째에 삽입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//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//head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변경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head_ref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(node != NULL)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node-&gt;data);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node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node-&gt;next;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2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head 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//empty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가지고 시작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2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push(&amp;head, 4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이중연결리스트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(10-8-4-2)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8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push(&amp;head, 10);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원래의 연결리스트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head);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head-&gt;next);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head-&gt;next);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연결 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973355" cy="523220"/>
            <a:chOff x="1577990" y="2199825"/>
            <a:chExt cx="49733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4326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123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원래의 연결리스트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10 8 4 2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연결리스트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326087" y="4132382"/>
            <a:ext cx="4570482" cy="707886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시간복잡도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 O(1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공간복잡도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 O(1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)(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추가 공간이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필요없음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8161728" cy="523220"/>
            <a:chOff x="1577990" y="2199825"/>
            <a:chExt cx="816172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762099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이중 연결리스트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(circular doubly linked list)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062651"/>
            <a:chOff x="1454251" y="3664625"/>
            <a:chExt cx="11282473" cy="406265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06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특별한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헤드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가지며 헤드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 필드는 정보를 갖지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않음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7800" lvl="2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헤드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노드는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환형리스트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상에 항상 존재하게 되므로 공백리스트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일지라도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실제로는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반드시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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LLINK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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RLINK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P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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RLINK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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LLINK</a:t>
              </a:r>
            </a:p>
            <a:p>
              <a:pPr marL="14400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125800" lvl="4" indent="-342900" fontAlgn="base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p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LLINK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RLINK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125800" lvl="4" indent="-342900" fontAlgn="base"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125800" lvl="4" indent="-342900" fontAlgn="base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p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RLINK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LLINK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769620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6405453" y="856497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13742"/>
              </p:ext>
            </p:extLst>
          </p:nvPr>
        </p:nvGraphicFramePr>
        <p:xfrm>
          <a:off x="5013932" y="73835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6" name="TextBox 10"/>
          <p:cNvSpPr txBox="1">
            <a:spLocks noChangeArrowheads="1"/>
          </p:cNvSpPr>
          <p:nvPr/>
        </p:nvSpPr>
        <p:spPr bwMode="auto">
          <a:xfrm>
            <a:off x="4993164" y="7056338"/>
            <a:ext cx="514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TextBox 10"/>
          <p:cNvSpPr txBox="1">
            <a:spLocks noChangeArrowheads="1"/>
          </p:cNvSpPr>
          <p:nvPr/>
        </p:nvSpPr>
        <p:spPr bwMode="auto">
          <a:xfrm>
            <a:off x="5899386" y="7078112"/>
            <a:ext cx="540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10"/>
          <p:cNvSpPr txBox="1">
            <a:spLocks noChangeArrowheads="1"/>
          </p:cNvSpPr>
          <p:nvPr/>
        </p:nvSpPr>
        <p:spPr bwMode="auto">
          <a:xfrm>
            <a:off x="5452176" y="7056344"/>
            <a:ext cx="550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TextBox 10"/>
          <p:cNvSpPr txBox="1">
            <a:spLocks noChangeArrowheads="1"/>
          </p:cNvSpPr>
          <p:nvPr/>
        </p:nvSpPr>
        <p:spPr bwMode="auto">
          <a:xfrm>
            <a:off x="5287076" y="6770335"/>
            <a:ext cx="8258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헤드노드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72524"/>
              </p:ext>
            </p:extLst>
          </p:nvPr>
        </p:nvGraphicFramePr>
        <p:xfrm>
          <a:off x="5032982" y="83360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45602"/>
              </p:ext>
            </p:extLst>
          </p:nvPr>
        </p:nvGraphicFramePr>
        <p:xfrm>
          <a:off x="3166082" y="83360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42136"/>
              </p:ext>
            </p:extLst>
          </p:nvPr>
        </p:nvGraphicFramePr>
        <p:xfrm>
          <a:off x="6899882" y="83360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직선 화살표 연결선 102"/>
          <p:cNvCxnSpPr/>
          <p:nvPr/>
        </p:nvCxnSpPr>
        <p:spPr>
          <a:xfrm>
            <a:off x="4540407" y="8557724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4533153" y="843435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6405453" y="843435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5" idx="3"/>
          </p:cNvCxnSpPr>
          <p:nvPr/>
        </p:nvCxnSpPr>
        <p:spPr>
          <a:xfrm flipV="1">
            <a:off x="6385421" y="7543800"/>
            <a:ext cx="2163493" cy="73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548914" y="7538811"/>
            <a:ext cx="0" cy="9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102" idx="3"/>
          </p:cNvCxnSpPr>
          <p:nvPr/>
        </p:nvCxnSpPr>
        <p:spPr>
          <a:xfrm flipH="1">
            <a:off x="8271371" y="8503656"/>
            <a:ext cx="27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endCxn id="95" idx="1"/>
          </p:cNvCxnSpPr>
          <p:nvPr/>
        </p:nvCxnSpPr>
        <p:spPr>
          <a:xfrm flipV="1">
            <a:off x="2868567" y="7551156"/>
            <a:ext cx="2145365" cy="116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887617" y="7553325"/>
            <a:ext cx="0" cy="9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2889746" y="8513181"/>
            <a:ext cx="27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169652" y="7724775"/>
            <a:ext cx="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4258278" y="7943850"/>
            <a:ext cx="19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4258278" y="7943850"/>
            <a:ext cx="0" cy="390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247829" y="7724775"/>
            <a:ext cx="2777" cy="315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250606" y="8040510"/>
            <a:ext cx="190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7155866" y="8040510"/>
            <a:ext cx="0" cy="293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연결리스트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번째로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insertFirstNode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(CL,  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new-&gt;data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//ⓐ CL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리스트인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//ⓑ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CL;  //ⓒ CL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공백 리스트가 아닌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CL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//ⓓ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//ⓔ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//ⓕ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//ⓖ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416057" cy="523220"/>
            <a:chOff x="1577990" y="2199825"/>
            <a:chExt cx="641605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8753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이중 연결리스트 </a:t>
              </a:r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CDL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다음에 새로운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(CDL, pre, new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pre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 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//ⓑ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//ⓓ                               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39" name="직사각형 38"/>
          <p:cNvSpPr/>
          <p:nvPr/>
        </p:nvSpPr>
        <p:spPr>
          <a:xfrm flipV="1">
            <a:off x="-2" y="1238048"/>
            <a:ext cx="769620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5246363" y="8302005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0"/>
          <p:cNvSpPr txBox="1">
            <a:spLocks noChangeArrowheads="1"/>
          </p:cNvSpPr>
          <p:nvPr/>
        </p:nvSpPr>
        <p:spPr bwMode="auto">
          <a:xfrm>
            <a:off x="5009833" y="8619200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10"/>
          <p:cNvSpPr txBox="1">
            <a:spLocks noChangeArrowheads="1"/>
          </p:cNvSpPr>
          <p:nvPr/>
        </p:nvSpPr>
        <p:spPr bwMode="auto">
          <a:xfrm>
            <a:off x="5004252" y="897897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62300"/>
              </p:ext>
            </p:extLst>
          </p:nvPr>
        </p:nvGraphicFramePr>
        <p:xfrm>
          <a:off x="4994274" y="927435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72807"/>
              </p:ext>
            </p:extLst>
          </p:nvPr>
        </p:nvGraphicFramePr>
        <p:xfrm>
          <a:off x="6014319" y="92885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6227571" y="961929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화살표 연결선 89"/>
          <p:cNvCxnSpPr>
            <a:stCxn id="87" idx="3"/>
            <a:endCxn id="88" idx="1"/>
          </p:cNvCxnSpPr>
          <p:nvPr/>
        </p:nvCxnSpPr>
        <p:spPr>
          <a:xfrm flipV="1">
            <a:off x="5651736" y="9456156"/>
            <a:ext cx="362583" cy="1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6405453" y="820302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85208"/>
              </p:ext>
            </p:extLst>
          </p:nvPr>
        </p:nvGraphicFramePr>
        <p:xfrm>
          <a:off x="5013932" y="702160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1" name="TextBox 10"/>
          <p:cNvSpPr txBox="1">
            <a:spLocks noChangeArrowheads="1"/>
          </p:cNvSpPr>
          <p:nvPr/>
        </p:nvSpPr>
        <p:spPr bwMode="auto">
          <a:xfrm>
            <a:off x="4993164" y="6694388"/>
            <a:ext cx="514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TextBox 10"/>
          <p:cNvSpPr txBox="1">
            <a:spLocks noChangeArrowheads="1"/>
          </p:cNvSpPr>
          <p:nvPr/>
        </p:nvSpPr>
        <p:spPr bwMode="auto">
          <a:xfrm>
            <a:off x="5899386" y="6716162"/>
            <a:ext cx="540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TextBox 10"/>
          <p:cNvSpPr txBox="1">
            <a:spLocks noChangeArrowheads="1"/>
          </p:cNvSpPr>
          <p:nvPr/>
        </p:nvSpPr>
        <p:spPr bwMode="auto">
          <a:xfrm>
            <a:off x="5452176" y="6694394"/>
            <a:ext cx="550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0"/>
          <p:cNvSpPr txBox="1">
            <a:spLocks noChangeArrowheads="1"/>
          </p:cNvSpPr>
          <p:nvPr/>
        </p:nvSpPr>
        <p:spPr bwMode="auto">
          <a:xfrm>
            <a:off x="5287076" y="6408385"/>
            <a:ext cx="8258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헤드노드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44877"/>
              </p:ext>
            </p:extLst>
          </p:nvPr>
        </p:nvGraphicFramePr>
        <p:xfrm>
          <a:off x="5032982" y="797410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84767"/>
              </p:ext>
            </p:extLst>
          </p:nvPr>
        </p:nvGraphicFramePr>
        <p:xfrm>
          <a:off x="3166082" y="797410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614"/>
              </p:ext>
            </p:extLst>
          </p:nvPr>
        </p:nvGraphicFramePr>
        <p:xfrm>
          <a:off x="6899882" y="797410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8" name="직선 화살표 연결선 117"/>
          <p:cNvCxnSpPr/>
          <p:nvPr/>
        </p:nvCxnSpPr>
        <p:spPr>
          <a:xfrm>
            <a:off x="4540407" y="8195774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533153" y="807240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6405453" y="807240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0" idx="3"/>
          </p:cNvCxnSpPr>
          <p:nvPr/>
        </p:nvCxnSpPr>
        <p:spPr>
          <a:xfrm flipV="1">
            <a:off x="6385421" y="7181850"/>
            <a:ext cx="2163493" cy="73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548914" y="7176861"/>
            <a:ext cx="0" cy="9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endCxn id="117" idx="3"/>
          </p:cNvCxnSpPr>
          <p:nvPr/>
        </p:nvCxnSpPr>
        <p:spPr>
          <a:xfrm flipH="1">
            <a:off x="8271371" y="8141706"/>
            <a:ext cx="27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endCxn id="110" idx="1"/>
          </p:cNvCxnSpPr>
          <p:nvPr/>
        </p:nvCxnSpPr>
        <p:spPr>
          <a:xfrm flipV="1">
            <a:off x="2889746" y="7189206"/>
            <a:ext cx="2124186" cy="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2887617" y="7185025"/>
            <a:ext cx="0" cy="9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>
            <a:off x="2889746" y="8151231"/>
            <a:ext cx="27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169652" y="7362825"/>
            <a:ext cx="0" cy="21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4258278" y="7581900"/>
            <a:ext cx="19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4258278" y="7581900"/>
            <a:ext cx="0" cy="390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247829" y="7362825"/>
            <a:ext cx="2777" cy="315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5250606" y="7678560"/>
            <a:ext cx="190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7155866" y="7678560"/>
            <a:ext cx="0" cy="293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112943" y="8302005"/>
            <a:ext cx="0" cy="1015526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7225933" y="8282955"/>
            <a:ext cx="0" cy="1015526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227571" y="8302005"/>
            <a:ext cx="0" cy="996476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7098519" y="8282955"/>
            <a:ext cx="0" cy="996476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61"/>
          <p:cNvSpPr>
            <a:spLocks noChangeArrowheads="1"/>
          </p:cNvSpPr>
          <p:nvPr/>
        </p:nvSpPr>
        <p:spPr bwMode="auto">
          <a:xfrm>
            <a:off x="5755755" y="8640491"/>
            <a:ext cx="357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직사각형 61"/>
          <p:cNvSpPr>
            <a:spLocks noChangeArrowheads="1"/>
          </p:cNvSpPr>
          <p:nvPr/>
        </p:nvSpPr>
        <p:spPr bwMode="auto">
          <a:xfrm>
            <a:off x="7284572" y="8640491"/>
            <a:ext cx="357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직사각형 61"/>
          <p:cNvSpPr>
            <a:spLocks noChangeArrowheads="1"/>
          </p:cNvSpPr>
          <p:nvPr/>
        </p:nvSpPr>
        <p:spPr bwMode="auto">
          <a:xfrm>
            <a:off x="6698468" y="8781193"/>
            <a:ext cx="357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직사각형 61"/>
          <p:cNvSpPr>
            <a:spLocks noChangeArrowheads="1"/>
          </p:cNvSpPr>
          <p:nvPr/>
        </p:nvSpPr>
        <p:spPr bwMode="auto">
          <a:xfrm>
            <a:off x="6203236" y="8787882"/>
            <a:ext cx="357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6560424" y="7972425"/>
            <a:ext cx="138044" cy="329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416057" cy="523220"/>
            <a:chOff x="1577990" y="2199825"/>
            <a:chExt cx="641605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8753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환형 이중 연결리스트 </a:t>
              </a:r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CDL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old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가리키는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(CDL, old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(old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head) list-empty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defTabSz="91440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//ⓐ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//ⓑ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 node(old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                                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39" name="직사각형 38"/>
          <p:cNvSpPr/>
          <p:nvPr/>
        </p:nvSpPr>
        <p:spPr>
          <a:xfrm flipV="1">
            <a:off x="-2" y="1238048"/>
            <a:ext cx="769620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이중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6405453" y="841257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16033"/>
              </p:ext>
            </p:extLst>
          </p:nvPr>
        </p:nvGraphicFramePr>
        <p:xfrm>
          <a:off x="5013932" y="72311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4993164" y="6903938"/>
            <a:ext cx="514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llink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10"/>
          <p:cNvSpPr txBox="1">
            <a:spLocks noChangeArrowheads="1"/>
          </p:cNvSpPr>
          <p:nvPr/>
        </p:nvSpPr>
        <p:spPr bwMode="auto">
          <a:xfrm>
            <a:off x="5899386" y="6925712"/>
            <a:ext cx="5405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rlink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5452176" y="6903944"/>
            <a:ext cx="550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5287076" y="6617935"/>
            <a:ext cx="8258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헤드노드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85307"/>
              </p:ext>
            </p:extLst>
          </p:nvPr>
        </p:nvGraphicFramePr>
        <p:xfrm>
          <a:off x="5032982" y="81836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1072"/>
              </p:ext>
            </p:extLst>
          </p:nvPr>
        </p:nvGraphicFramePr>
        <p:xfrm>
          <a:off x="3166082" y="81836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65487"/>
              </p:ext>
            </p:extLst>
          </p:nvPr>
        </p:nvGraphicFramePr>
        <p:xfrm>
          <a:off x="6899882" y="8183659"/>
          <a:ext cx="1371489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63"/>
                <a:gridCol w="457163"/>
                <a:gridCol w="457163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>
            <a:off x="4540407" y="8405324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533153" y="828195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405453" y="8281958"/>
            <a:ext cx="4676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3" idx="3"/>
          </p:cNvCxnSpPr>
          <p:nvPr/>
        </p:nvCxnSpPr>
        <p:spPr>
          <a:xfrm flipV="1">
            <a:off x="6385421" y="7391400"/>
            <a:ext cx="2163493" cy="735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548914" y="7386411"/>
            <a:ext cx="0" cy="9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0" idx="3"/>
          </p:cNvCxnSpPr>
          <p:nvPr/>
        </p:nvCxnSpPr>
        <p:spPr>
          <a:xfrm flipH="1">
            <a:off x="8271371" y="8351256"/>
            <a:ext cx="27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53" idx="1"/>
          </p:cNvCxnSpPr>
          <p:nvPr/>
        </p:nvCxnSpPr>
        <p:spPr>
          <a:xfrm flipV="1">
            <a:off x="2868567" y="7398756"/>
            <a:ext cx="2145365" cy="116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887617" y="7400925"/>
            <a:ext cx="0" cy="9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2889746" y="8360781"/>
            <a:ext cx="27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169652" y="7572375"/>
            <a:ext cx="0" cy="21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4258278" y="7791450"/>
            <a:ext cx="19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258278" y="7791450"/>
            <a:ext cx="0" cy="390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47829" y="7572375"/>
            <a:ext cx="2777" cy="315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250606" y="7888110"/>
            <a:ext cx="190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7155866" y="7888110"/>
            <a:ext cx="0" cy="293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5277256" y="8488159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5040726" y="8805354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031174" y="8488159"/>
            <a:ext cx="0" cy="6557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429243" y="9143908"/>
            <a:ext cx="26227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408461" y="8488159"/>
            <a:ext cx="0" cy="655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58278" y="9247818"/>
            <a:ext cx="2897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155866" y="8488159"/>
            <a:ext cx="0" cy="7596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258278" y="8488159"/>
            <a:ext cx="0" cy="7596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13932" y="916350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819" y="8705653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16184" y="8208491"/>
            <a:ext cx="101600" cy="14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634243" y="8331857"/>
            <a:ext cx="101600" cy="14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연결리스트는 단일 연결리스트의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제한성(어떤 특정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선행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찾기 위해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해결하기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자료구조로 마지막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연결필드가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첫 번째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가진다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0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0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 연결리스트는 하나의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개 이상의 연결필드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중심으로 전위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위치에 대한 포인터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가진 자료구조로 리스트를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양방향으로 이동할 수 있기 때문에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삭제가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편리하다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0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0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 이중 연결리스트는 특별한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가지며 헤드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필드는 정보를 갖지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않으며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환형리스트 상에 항상 존재하게 되므로 공백리스트 일지라도 실제로는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하나의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반드시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가지는 자료구조이다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92771"/>
            <a:chOff x="1454251" y="3664625"/>
            <a:chExt cx="11282473" cy="169277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CL=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0" lvl="1" fontAlgn="base">
                <a:spcBef>
                  <a:spcPct val="0"/>
                </a:spcBef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465160" y="3944710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8366"/>
              </p:ext>
            </p:extLst>
          </p:nvPr>
        </p:nvGraphicFramePr>
        <p:xfrm>
          <a:off x="2436131" y="4246437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4"/>
          <p:cNvSpPr>
            <a:spLocks noChangeArrowheads="1"/>
          </p:cNvSpPr>
          <p:nvPr/>
        </p:nvSpPr>
        <p:spPr bwMode="auto">
          <a:xfrm>
            <a:off x="1923478" y="4204854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8447" y="4231863"/>
            <a:ext cx="176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CL==NULL</a:t>
            </a:r>
            <a:endParaRPr lang="ko-KR" altLang="en-US" sz="2000" dirty="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472086" y="4699788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73784"/>
              </p:ext>
            </p:extLst>
          </p:nvPr>
        </p:nvGraphicFramePr>
        <p:xfrm>
          <a:off x="2443058" y="5001515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3289514" y="515147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24723"/>
              </p:ext>
            </p:extLst>
          </p:nvPr>
        </p:nvGraphicFramePr>
        <p:xfrm>
          <a:off x="3588776" y="50015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817376" y="471883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2520338" y="6029818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44696"/>
              </p:ext>
            </p:extLst>
          </p:nvPr>
        </p:nvGraphicFramePr>
        <p:xfrm>
          <a:off x="2491309" y="6331545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14"/>
          <p:cNvSpPr>
            <a:spLocks noChangeArrowheads="1"/>
          </p:cNvSpPr>
          <p:nvPr/>
        </p:nvSpPr>
        <p:spPr bwMode="auto">
          <a:xfrm>
            <a:off x="1978656" y="6289962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68643" y="7790050"/>
            <a:ext cx="24236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CL=new;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new-&gt;link=new;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2527264" y="6784896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31624"/>
              </p:ext>
            </p:extLst>
          </p:nvPr>
        </p:nvGraphicFramePr>
        <p:xfrm>
          <a:off x="2498236" y="7086623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>
            <a:off x="3344692" y="723658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4206"/>
              </p:ext>
            </p:extLst>
          </p:nvPr>
        </p:nvGraphicFramePr>
        <p:xfrm>
          <a:off x="3643954" y="708662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3872554" y="680394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stCxn id="29" idx="3"/>
          </p:cNvCxnSpPr>
          <p:nvPr/>
        </p:nvCxnSpPr>
        <p:spPr>
          <a:xfrm>
            <a:off x="3333386" y="6529622"/>
            <a:ext cx="443918" cy="5366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5748474" y="6015962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24204"/>
              </p:ext>
            </p:extLst>
          </p:nvPr>
        </p:nvGraphicFramePr>
        <p:xfrm>
          <a:off x="5719445" y="6317689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5755400" y="6771040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09997"/>
              </p:ext>
            </p:extLst>
          </p:nvPr>
        </p:nvGraphicFramePr>
        <p:xfrm>
          <a:off x="5726372" y="7072767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직선 화살표 연결선 54"/>
          <p:cNvCxnSpPr/>
          <p:nvPr/>
        </p:nvCxnSpPr>
        <p:spPr>
          <a:xfrm>
            <a:off x="6572828" y="722273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76491"/>
              </p:ext>
            </p:extLst>
          </p:nvPr>
        </p:nvGraphicFramePr>
        <p:xfrm>
          <a:off x="6872090" y="7072767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7100690" y="6790090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8" name="직선 화살표 연결선 57"/>
          <p:cNvCxnSpPr>
            <a:stCxn id="51" idx="3"/>
          </p:cNvCxnSpPr>
          <p:nvPr/>
        </p:nvCxnSpPr>
        <p:spPr>
          <a:xfrm>
            <a:off x="6561522" y="6515766"/>
            <a:ext cx="443918" cy="536678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/>
          <p:nvPr/>
        </p:nvCxnSpPr>
        <p:spPr>
          <a:xfrm rot="10800000" flipV="1">
            <a:off x="6722459" y="7254219"/>
            <a:ext cx="1289065" cy="317576"/>
          </a:xfrm>
          <a:prstGeom prst="bentConnector3">
            <a:avLst>
              <a:gd name="adj1" fmla="val -2044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722458" y="7348701"/>
            <a:ext cx="0" cy="234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714977" y="7351537"/>
            <a:ext cx="164594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92771"/>
            <a:chOff x="1454251" y="3664625"/>
            <a:chExt cx="11282473" cy="169277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CL</a:t>
              </a:r>
              <a:r>
                <a:rPr lang="en-US" altLang="ko-KR" sz="2400" dirty="0" smtClean="0">
                  <a:latin typeface="휴먼중간팸체"/>
                  <a:ea typeface="휴먼중간팸체"/>
                </a:rPr>
                <a:t>≠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0" lvl="1" fontAlgn="base">
                <a:spcBef>
                  <a:spcPct val="0"/>
                </a:spcBef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2306255" y="388636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08112"/>
              </p:ext>
            </p:extLst>
          </p:nvPr>
        </p:nvGraphicFramePr>
        <p:xfrm>
          <a:off x="2277227" y="418809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직선 화살표 연결선 44"/>
          <p:cNvCxnSpPr>
            <a:stCxn id="44" idx="3"/>
            <a:endCxn id="46" idx="1"/>
          </p:cNvCxnSpPr>
          <p:nvPr/>
        </p:nvCxnSpPr>
        <p:spPr>
          <a:xfrm>
            <a:off x="2934689" y="4370933"/>
            <a:ext cx="2004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40"/>
              </p:ext>
            </p:extLst>
          </p:nvPr>
        </p:nvGraphicFramePr>
        <p:xfrm>
          <a:off x="4939017" y="41880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>
            <a:off x="6259005" y="433806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05485"/>
              </p:ext>
            </p:extLst>
          </p:nvPr>
        </p:nvGraphicFramePr>
        <p:xfrm>
          <a:off x="6558267" y="41880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>
            <a:off x="7872697" y="436169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45695"/>
              </p:ext>
            </p:extLst>
          </p:nvPr>
        </p:nvGraphicFramePr>
        <p:xfrm>
          <a:off x="8204865" y="41753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TextBox 10"/>
          <p:cNvSpPr txBox="1">
            <a:spLocks noChangeArrowheads="1"/>
          </p:cNvSpPr>
          <p:nvPr/>
        </p:nvSpPr>
        <p:spPr bwMode="auto">
          <a:xfrm>
            <a:off x="5167617" y="39054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10"/>
          <p:cNvSpPr txBox="1">
            <a:spLocks noChangeArrowheads="1"/>
          </p:cNvSpPr>
          <p:nvPr/>
        </p:nvSpPr>
        <p:spPr bwMode="auto">
          <a:xfrm>
            <a:off x="6767817" y="39054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14"/>
          <p:cNvSpPr>
            <a:spLocks noChangeArrowheads="1"/>
          </p:cNvSpPr>
          <p:nvPr/>
        </p:nvSpPr>
        <p:spPr bwMode="auto">
          <a:xfrm>
            <a:off x="1762541" y="417425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5272964" y="4545541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51"/>
          <p:cNvSpPr>
            <a:spLocks noChangeArrowheads="1"/>
          </p:cNvSpPr>
          <p:nvPr/>
        </p:nvSpPr>
        <p:spPr bwMode="auto">
          <a:xfrm>
            <a:off x="5718838" y="4841156"/>
            <a:ext cx="16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temp=CL; 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10"/>
          <p:cNvSpPr txBox="1">
            <a:spLocks noChangeArrowheads="1"/>
          </p:cNvSpPr>
          <p:nvPr/>
        </p:nvSpPr>
        <p:spPr bwMode="auto">
          <a:xfrm>
            <a:off x="8395726" y="389805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38719" y="437670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82066"/>
              </p:ext>
            </p:extLst>
          </p:nvPr>
        </p:nvGraphicFramePr>
        <p:xfrm>
          <a:off x="9832787" y="418228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10"/>
          <p:cNvSpPr txBox="1">
            <a:spLocks noChangeArrowheads="1"/>
          </p:cNvSpPr>
          <p:nvPr/>
        </p:nvSpPr>
        <p:spPr bwMode="auto">
          <a:xfrm>
            <a:off x="10023648" y="390497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10"/>
          <p:cNvSpPr txBox="1">
            <a:spLocks noChangeArrowheads="1"/>
          </p:cNvSpPr>
          <p:nvPr/>
        </p:nvSpPr>
        <p:spPr bwMode="auto">
          <a:xfrm>
            <a:off x="4960234" y="5243736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42540"/>
              </p:ext>
            </p:extLst>
          </p:nvPr>
        </p:nvGraphicFramePr>
        <p:xfrm>
          <a:off x="4944233" y="487043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rot="10800000" flipV="1">
            <a:off x="5441192" y="4338059"/>
            <a:ext cx="5595108" cy="449839"/>
          </a:xfrm>
          <a:prstGeom prst="bentConnector3">
            <a:avLst>
              <a:gd name="adj1" fmla="val -402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441190" y="4548375"/>
            <a:ext cx="0" cy="23975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14"/>
          <p:cNvSpPr>
            <a:spLocks noChangeArrowheads="1"/>
          </p:cNvSpPr>
          <p:nvPr/>
        </p:nvSpPr>
        <p:spPr bwMode="auto">
          <a:xfrm>
            <a:off x="1762541" y="613640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직사각형 14"/>
          <p:cNvSpPr>
            <a:spLocks noChangeArrowheads="1"/>
          </p:cNvSpPr>
          <p:nvPr/>
        </p:nvSpPr>
        <p:spPr bwMode="auto">
          <a:xfrm>
            <a:off x="1762541" y="859385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TextBox 10"/>
          <p:cNvSpPr txBox="1">
            <a:spLocks noChangeArrowheads="1"/>
          </p:cNvSpPr>
          <p:nvPr/>
        </p:nvSpPr>
        <p:spPr bwMode="auto">
          <a:xfrm>
            <a:off x="2268554" y="461627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57879"/>
              </p:ext>
            </p:extLst>
          </p:nvPr>
        </p:nvGraphicFramePr>
        <p:xfrm>
          <a:off x="2258576" y="491165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4498"/>
              </p:ext>
            </p:extLst>
          </p:nvPr>
        </p:nvGraphicFramePr>
        <p:xfrm>
          <a:off x="3278620" y="49113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5" name="TextBox 10"/>
          <p:cNvSpPr txBox="1">
            <a:spLocks noChangeArrowheads="1"/>
          </p:cNvSpPr>
          <p:nvPr/>
        </p:nvSpPr>
        <p:spPr bwMode="auto">
          <a:xfrm>
            <a:off x="3472582" y="459779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6" name="직선 화살표 연결선 125"/>
          <p:cNvCxnSpPr>
            <a:stCxn id="123" idx="3"/>
            <a:endCxn id="124" idx="1"/>
          </p:cNvCxnSpPr>
          <p:nvPr/>
        </p:nvCxnSpPr>
        <p:spPr>
          <a:xfrm flipV="1">
            <a:off x="2916038" y="5094182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0"/>
          <p:cNvSpPr txBox="1">
            <a:spLocks noChangeArrowheads="1"/>
          </p:cNvSpPr>
          <p:nvPr/>
        </p:nvSpPr>
        <p:spPr bwMode="auto">
          <a:xfrm>
            <a:off x="2306255" y="586756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38333"/>
              </p:ext>
            </p:extLst>
          </p:nvPr>
        </p:nvGraphicFramePr>
        <p:xfrm>
          <a:off x="2277227" y="616929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6" name="직선 화살표 연결선 135"/>
          <p:cNvCxnSpPr>
            <a:stCxn id="135" idx="3"/>
            <a:endCxn id="137" idx="1"/>
          </p:cNvCxnSpPr>
          <p:nvPr/>
        </p:nvCxnSpPr>
        <p:spPr>
          <a:xfrm>
            <a:off x="2934689" y="6352133"/>
            <a:ext cx="2004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86891"/>
              </p:ext>
            </p:extLst>
          </p:nvPr>
        </p:nvGraphicFramePr>
        <p:xfrm>
          <a:off x="4939017" y="61692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8" name="직선 화살표 연결선 137"/>
          <p:cNvCxnSpPr/>
          <p:nvPr/>
        </p:nvCxnSpPr>
        <p:spPr>
          <a:xfrm>
            <a:off x="6259005" y="631926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91985"/>
              </p:ext>
            </p:extLst>
          </p:nvPr>
        </p:nvGraphicFramePr>
        <p:xfrm>
          <a:off x="6558267" y="61692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0" name="직선 화살표 연결선 139"/>
          <p:cNvCxnSpPr/>
          <p:nvPr/>
        </p:nvCxnSpPr>
        <p:spPr>
          <a:xfrm>
            <a:off x="7872697" y="634289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29811"/>
              </p:ext>
            </p:extLst>
          </p:nvPr>
        </p:nvGraphicFramePr>
        <p:xfrm>
          <a:off x="8204865" y="61565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" name="TextBox 10"/>
          <p:cNvSpPr txBox="1">
            <a:spLocks noChangeArrowheads="1"/>
          </p:cNvSpPr>
          <p:nvPr/>
        </p:nvSpPr>
        <p:spPr bwMode="auto">
          <a:xfrm>
            <a:off x="5167617" y="58866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TextBox 10"/>
          <p:cNvSpPr txBox="1">
            <a:spLocks noChangeArrowheads="1"/>
          </p:cNvSpPr>
          <p:nvPr/>
        </p:nvSpPr>
        <p:spPr bwMode="auto">
          <a:xfrm>
            <a:off x="6767817" y="58866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직사각형 51"/>
          <p:cNvSpPr>
            <a:spLocks noChangeArrowheads="1"/>
          </p:cNvSpPr>
          <p:nvPr/>
        </p:nvSpPr>
        <p:spPr bwMode="auto">
          <a:xfrm>
            <a:off x="5718838" y="6822356"/>
            <a:ext cx="33984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while (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CL) </a:t>
            </a:r>
          </a:p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temp 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146" name="TextBox 10"/>
          <p:cNvSpPr txBox="1">
            <a:spLocks noChangeArrowheads="1"/>
          </p:cNvSpPr>
          <p:nvPr/>
        </p:nvSpPr>
        <p:spPr bwMode="auto">
          <a:xfrm>
            <a:off x="8395726" y="587925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9538719" y="635790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83064"/>
              </p:ext>
            </p:extLst>
          </p:nvPr>
        </p:nvGraphicFramePr>
        <p:xfrm>
          <a:off x="9832787" y="616348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9" name="TextBox 10"/>
          <p:cNvSpPr txBox="1">
            <a:spLocks noChangeArrowheads="1"/>
          </p:cNvSpPr>
          <p:nvPr/>
        </p:nvSpPr>
        <p:spPr bwMode="auto">
          <a:xfrm>
            <a:off x="10023648" y="588617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2" name="꺾인 연결선 151"/>
          <p:cNvCxnSpPr/>
          <p:nvPr/>
        </p:nvCxnSpPr>
        <p:spPr>
          <a:xfrm rot="10800000" flipV="1">
            <a:off x="5441192" y="6319259"/>
            <a:ext cx="5595108" cy="449839"/>
          </a:xfrm>
          <a:prstGeom prst="bentConnector3">
            <a:avLst>
              <a:gd name="adj1" fmla="val -402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V="1">
            <a:off x="5441190" y="6529575"/>
            <a:ext cx="0" cy="23975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0"/>
          <p:cNvSpPr txBox="1">
            <a:spLocks noChangeArrowheads="1"/>
          </p:cNvSpPr>
          <p:nvPr/>
        </p:nvSpPr>
        <p:spPr bwMode="auto">
          <a:xfrm>
            <a:off x="2268554" y="659747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09842"/>
              </p:ext>
            </p:extLst>
          </p:nvPr>
        </p:nvGraphicFramePr>
        <p:xfrm>
          <a:off x="2258576" y="689285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10276"/>
              </p:ext>
            </p:extLst>
          </p:nvPr>
        </p:nvGraphicFramePr>
        <p:xfrm>
          <a:off x="3278620" y="68925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57" name="TextBox 10"/>
          <p:cNvSpPr txBox="1">
            <a:spLocks noChangeArrowheads="1"/>
          </p:cNvSpPr>
          <p:nvPr/>
        </p:nvSpPr>
        <p:spPr bwMode="auto">
          <a:xfrm>
            <a:off x="3472582" y="657899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8" name="직선 화살표 연결선 157"/>
          <p:cNvCxnSpPr>
            <a:stCxn id="155" idx="3"/>
            <a:endCxn id="156" idx="1"/>
          </p:cNvCxnSpPr>
          <p:nvPr/>
        </p:nvCxnSpPr>
        <p:spPr>
          <a:xfrm flipV="1">
            <a:off x="2916038" y="7075382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0"/>
          <p:cNvSpPr txBox="1">
            <a:spLocks noChangeArrowheads="1"/>
          </p:cNvSpPr>
          <p:nvPr/>
        </p:nvSpPr>
        <p:spPr bwMode="auto">
          <a:xfrm>
            <a:off x="2306255" y="832501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86925"/>
              </p:ext>
            </p:extLst>
          </p:nvPr>
        </p:nvGraphicFramePr>
        <p:xfrm>
          <a:off x="2277227" y="862674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1" name="직선 화살표 연결선 160"/>
          <p:cNvCxnSpPr>
            <a:stCxn id="160" idx="3"/>
            <a:endCxn id="162" idx="1"/>
          </p:cNvCxnSpPr>
          <p:nvPr/>
        </p:nvCxnSpPr>
        <p:spPr>
          <a:xfrm>
            <a:off x="2934689" y="8809583"/>
            <a:ext cx="2004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25647"/>
              </p:ext>
            </p:extLst>
          </p:nvPr>
        </p:nvGraphicFramePr>
        <p:xfrm>
          <a:off x="4939017" y="86267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3" name="직선 화살표 연결선 162"/>
          <p:cNvCxnSpPr/>
          <p:nvPr/>
        </p:nvCxnSpPr>
        <p:spPr>
          <a:xfrm>
            <a:off x="6259005" y="877671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76454"/>
              </p:ext>
            </p:extLst>
          </p:nvPr>
        </p:nvGraphicFramePr>
        <p:xfrm>
          <a:off x="6558267" y="86267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5" name="직선 화살표 연결선 164"/>
          <p:cNvCxnSpPr/>
          <p:nvPr/>
        </p:nvCxnSpPr>
        <p:spPr>
          <a:xfrm>
            <a:off x="7872697" y="880034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99287"/>
              </p:ext>
            </p:extLst>
          </p:nvPr>
        </p:nvGraphicFramePr>
        <p:xfrm>
          <a:off x="8204865" y="861400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7" name="TextBox 10"/>
          <p:cNvSpPr txBox="1">
            <a:spLocks noChangeArrowheads="1"/>
          </p:cNvSpPr>
          <p:nvPr/>
        </p:nvSpPr>
        <p:spPr bwMode="auto">
          <a:xfrm>
            <a:off x="5167617" y="83440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0"/>
          <p:cNvSpPr txBox="1">
            <a:spLocks noChangeArrowheads="1"/>
          </p:cNvSpPr>
          <p:nvPr/>
        </p:nvSpPr>
        <p:spPr bwMode="auto">
          <a:xfrm>
            <a:off x="6767817" y="83440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직사각형 51"/>
          <p:cNvSpPr>
            <a:spLocks noChangeArrowheads="1"/>
          </p:cNvSpPr>
          <p:nvPr/>
        </p:nvSpPr>
        <p:spPr bwMode="auto">
          <a:xfrm>
            <a:off x="5718838" y="9279806"/>
            <a:ext cx="34669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ⓔ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</a:p>
        </p:txBody>
      </p:sp>
      <p:sp>
        <p:nvSpPr>
          <p:cNvPr id="171" name="TextBox 10"/>
          <p:cNvSpPr txBox="1">
            <a:spLocks noChangeArrowheads="1"/>
          </p:cNvSpPr>
          <p:nvPr/>
        </p:nvSpPr>
        <p:spPr bwMode="auto">
          <a:xfrm>
            <a:off x="8395726" y="833670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9538719" y="881535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53837"/>
              </p:ext>
            </p:extLst>
          </p:nvPr>
        </p:nvGraphicFramePr>
        <p:xfrm>
          <a:off x="9832787" y="862093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" name="TextBox 10"/>
          <p:cNvSpPr txBox="1">
            <a:spLocks noChangeArrowheads="1"/>
          </p:cNvSpPr>
          <p:nvPr/>
        </p:nvSpPr>
        <p:spPr bwMode="auto">
          <a:xfrm>
            <a:off x="10023648" y="834362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7" name="꺾인 연결선 176"/>
          <p:cNvCxnSpPr/>
          <p:nvPr/>
        </p:nvCxnSpPr>
        <p:spPr>
          <a:xfrm rot="10800000" flipV="1">
            <a:off x="5441192" y="8776709"/>
            <a:ext cx="5595108" cy="449839"/>
          </a:xfrm>
          <a:prstGeom prst="bentConnector3">
            <a:avLst>
              <a:gd name="adj1" fmla="val -402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 flipV="1">
            <a:off x="5441190" y="8987025"/>
            <a:ext cx="0" cy="23975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0"/>
          <p:cNvSpPr txBox="1">
            <a:spLocks noChangeArrowheads="1"/>
          </p:cNvSpPr>
          <p:nvPr/>
        </p:nvSpPr>
        <p:spPr bwMode="auto">
          <a:xfrm>
            <a:off x="2268554" y="905492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0162"/>
              </p:ext>
            </p:extLst>
          </p:nvPr>
        </p:nvGraphicFramePr>
        <p:xfrm>
          <a:off x="2258576" y="935030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1040"/>
              </p:ext>
            </p:extLst>
          </p:nvPr>
        </p:nvGraphicFramePr>
        <p:xfrm>
          <a:off x="3278620" y="934999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2" name="TextBox 10"/>
          <p:cNvSpPr txBox="1">
            <a:spLocks noChangeArrowheads="1"/>
          </p:cNvSpPr>
          <p:nvPr/>
        </p:nvSpPr>
        <p:spPr bwMode="auto">
          <a:xfrm>
            <a:off x="3472582" y="903644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3" name="직선 화살표 연결선 182"/>
          <p:cNvCxnSpPr>
            <a:stCxn id="180" idx="3"/>
            <a:endCxn id="181" idx="1"/>
          </p:cNvCxnSpPr>
          <p:nvPr/>
        </p:nvCxnSpPr>
        <p:spPr>
          <a:xfrm flipV="1">
            <a:off x="2916038" y="9532832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V="1">
            <a:off x="10208092" y="6524271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0"/>
          <p:cNvSpPr txBox="1">
            <a:spLocks noChangeArrowheads="1"/>
          </p:cNvSpPr>
          <p:nvPr/>
        </p:nvSpPr>
        <p:spPr bwMode="auto">
          <a:xfrm>
            <a:off x="9909876" y="7222466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9026"/>
              </p:ext>
            </p:extLst>
          </p:nvPr>
        </p:nvGraphicFramePr>
        <p:xfrm>
          <a:off x="9879361" y="684916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9" name="꺾인 연결선 188"/>
          <p:cNvCxnSpPr/>
          <p:nvPr/>
        </p:nvCxnSpPr>
        <p:spPr>
          <a:xfrm rot="5400000" flipH="1" flipV="1">
            <a:off x="4292510" y="9006300"/>
            <a:ext cx="459603" cy="27780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4662029" y="8924856"/>
            <a:ext cx="299262" cy="10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V="1">
            <a:off x="10191686" y="8981558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0"/>
          <p:cNvSpPr txBox="1">
            <a:spLocks noChangeArrowheads="1"/>
          </p:cNvSpPr>
          <p:nvPr/>
        </p:nvSpPr>
        <p:spPr bwMode="auto">
          <a:xfrm>
            <a:off x="9864442" y="9679753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19396"/>
              </p:ext>
            </p:extLst>
          </p:nvPr>
        </p:nvGraphicFramePr>
        <p:xfrm>
          <a:off x="9862955" y="930645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1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738938"/>
            <a:chOff x="1454251" y="3664625"/>
            <a:chExt cx="11282473" cy="173893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738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번째로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CL</a:t>
              </a:r>
              <a:r>
                <a:rPr lang="en-US" altLang="ko-KR" sz="2400" dirty="0">
                  <a:latin typeface="휴먼중간팸체"/>
                  <a:ea typeface="휴먼중간팸체"/>
                </a:rPr>
                <a:t>≠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리스트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0" lvl="1" fontAlgn="base">
                <a:spcBef>
                  <a:spcPct val="0"/>
                </a:spcBef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66" name="직사각형 14"/>
          <p:cNvSpPr>
            <a:spLocks noChangeArrowheads="1"/>
          </p:cNvSpPr>
          <p:nvPr/>
        </p:nvSpPr>
        <p:spPr bwMode="auto">
          <a:xfrm>
            <a:off x="1762541" y="417425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14"/>
          <p:cNvSpPr>
            <a:spLocks noChangeArrowheads="1"/>
          </p:cNvSpPr>
          <p:nvPr/>
        </p:nvSpPr>
        <p:spPr bwMode="auto">
          <a:xfrm>
            <a:off x="1762541" y="613640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9" name="TextBox 10"/>
          <p:cNvSpPr txBox="1">
            <a:spLocks noChangeArrowheads="1"/>
          </p:cNvSpPr>
          <p:nvPr/>
        </p:nvSpPr>
        <p:spPr bwMode="auto">
          <a:xfrm>
            <a:off x="2306255" y="388636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5500"/>
              </p:ext>
            </p:extLst>
          </p:nvPr>
        </p:nvGraphicFramePr>
        <p:xfrm>
          <a:off x="2277227" y="418809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1" name="직선 화살표 연결선 160"/>
          <p:cNvCxnSpPr>
            <a:stCxn id="160" idx="3"/>
            <a:endCxn id="162" idx="1"/>
          </p:cNvCxnSpPr>
          <p:nvPr/>
        </p:nvCxnSpPr>
        <p:spPr>
          <a:xfrm>
            <a:off x="2934689" y="4370933"/>
            <a:ext cx="2004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44691"/>
              </p:ext>
            </p:extLst>
          </p:nvPr>
        </p:nvGraphicFramePr>
        <p:xfrm>
          <a:off x="4939017" y="41880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3" name="직선 화살표 연결선 162"/>
          <p:cNvCxnSpPr/>
          <p:nvPr/>
        </p:nvCxnSpPr>
        <p:spPr>
          <a:xfrm>
            <a:off x="6259005" y="433806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59261"/>
              </p:ext>
            </p:extLst>
          </p:nvPr>
        </p:nvGraphicFramePr>
        <p:xfrm>
          <a:off x="6558267" y="41880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5" name="직선 화살표 연결선 164"/>
          <p:cNvCxnSpPr/>
          <p:nvPr/>
        </p:nvCxnSpPr>
        <p:spPr>
          <a:xfrm>
            <a:off x="7872697" y="436169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42882"/>
              </p:ext>
            </p:extLst>
          </p:nvPr>
        </p:nvGraphicFramePr>
        <p:xfrm>
          <a:off x="8204865" y="41753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7" name="TextBox 10"/>
          <p:cNvSpPr txBox="1">
            <a:spLocks noChangeArrowheads="1"/>
          </p:cNvSpPr>
          <p:nvPr/>
        </p:nvSpPr>
        <p:spPr bwMode="auto">
          <a:xfrm>
            <a:off x="5167617" y="39054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0"/>
          <p:cNvSpPr txBox="1">
            <a:spLocks noChangeArrowheads="1"/>
          </p:cNvSpPr>
          <p:nvPr/>
        </p:nvSpPr>
        <p:spPr bwMode="auto">
          <a:xfrm>
            <a:off x="6767817" y="39054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직사각형 51"/>
          <p:cNvSpPr>
            <a:spLocks noChangeArrowheads="1"/>
          </p:cNvSpPr>
          <p:nvPr/>
        </p:nvSpPr>
        <p:spPr bwMode="auto">
          <a:xfrm>
            <a:off x="5718838" y="4841156"/>
            <a:ext cx="2732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ⓕ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</a:p>
        </p:txBody>
      </p:sp>
      <p:sp>
        <p:nvSpPr>
          <p:cNvPr id="171" name="TextBox 10"/>
          <p:cNvSpPr txBox="1">
            <a:spLocks noChangeArrowheads="1"/>
          </p:cNvSpPr>
          <p:nvPr/>
        </p:nvSpPr>
        <p:spPr bwMode="auto">
          <a:xfrm>
            <a:off x="8395726" y="389805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9538719" y="437670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19378"/>
              </p:ext>
            </p:extLst>
          </p:nvPr>
        </p:nvGraphicFramePr>
        <p:xfrm>
          <a:off x="9832787" y="418228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4" name="TextBox 10"/>
          <p:cNvSpPr txBox="1">
            <a:spLocks noChangeArrowheads="1"/>
          </p:cNvSpPr>
          <p:nvPr/>
        </p:nvSpPr>
        <p:spPr bwMode="auto">
          <a:xfrm>
            <a:off x="10023648" y="390497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7" name="꺾인 연결선 176"/>
          <p:cNvCxnSpPr/>
          <p:nvPr/>
        </p:nvCxnSpPr>
        <p:spPr>
          <a:xfrm rot="10800000" flipV="1">
            <a:off x="3638550" y="4338058"/>
            <a:ext cx="7397750" cy="1241599"/>
          </a:xfrm>
          <a:prstGeom prst="bentConnector3">
            <a:avLst>
              <a:gd name="adj1" fmla="val -510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 flipV="1">
            <a:off x="3657600" y="5276632"/>
            <a:ext cx="0" cy="2900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0"/>
          <p:cNvSpPr txBox="1">
            <a:spLocks noChangeArrowheads="1"/>
          </p:cNvSpPr>
          <p:nvPr/>
        </p:nvSpPr>
        <p:spPr bwMode="auto">
          <a:xfrm>
            <a:off x="2268554" y="461627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9805"/>
              </p:ext>
            </p:extLst>
          </p:nvPr>
        </p:nvGraphicFramePr>
        <p:xfrm>
          <a:off x="2258576" y="491165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73376"/>
              </p:ext>
            </p:extLst>
          </p:nvPr>
        </p:nvGraphicFramePr>
        <p:xfrm>
          <a:off x="3278620" y="49113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2" name="TextBox 10"/>
          <p:cNvSpPr txBox="1">
            <a:spLocks noChangeArrowheads="1"/>
          </p:cNvSpPr>
          <p:nvPr/>
        </p:nvSpPr>
        <p:spPr bwMode="auto">
          <a:xfrm>
            <a:off x="3472582" y="459779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3" name="직선 화살표 연결선 182"/>
          <p:cNvCxnSpPr>
            <a:stCxn id="180" idx="3"/>
            <a:endCxn id="181" idx="1"/>
          </p:cNvCxnSpPr>
          <p:nvPr/>
        </p:nvCxnSpPr>
        <p:spPr>
          <a:xfrm flipV="1">
            <a:off x="2916038" y="5094182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꺾인 연결선 188"/>
          <p:cNvCxnSpPr/>
          <p:nvPr/>
        </p:nvCxnSpPr>
        <p:spPr>
          <a:xfrm rot="5400000" flipH="1" flipV="1">
            <a:off x="4292510" y="4567650"/>
            <a:ext cx="459603" cy="277804"/>
          </a:xfrm>
          <a:prstGeom prst="bentConnector3">
            <a:avLst>
              <a:gd name="adj1" fmla="val 50000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4662029" y="4486206"/>
            <a:ext cx="299262" cy="1086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V="1">
            <a:off x="10191686" y="4542908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0"/>
          <p:cNvSpPr txBox="1">
            <a:spLocks noChangeArrowheads="1"/>
          </p:cNvSpPr>
          <p:nvPr/>
        </p:nvSpPr>
        <p:spPr bwMode="auto">
          <a:xfrm>
            <a:off x="9864442" y="5241103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60316"/>
              </p:ext>
            </p:extLst>
          </p:nvPr>
        </p:nvGraphicFramePr>
        <p:xfrm>
          <a:off x="9862955" y="486780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TextBox 10"/>
          <p:cNvSpPr txBox="1">
            <a:spLocks noChangeArrowheads="1"/>
          </p:cNvSpPr>
          <p:nvPr/>
        </p:nvSpPr>
        <p:spPr bwMode="auto">
          <a:xfrm>
            <a:off x="2306255" y="584851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11565"/>
              </p:ext>
            </p:extLst>
          </p:nvPr>
        </p:nvGraphicFramePr>
        <p:xfrm>
          <a:off x="2277227" y="615024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86914"/>
              </p:ext>
            </p:extLst>
          </p:nvPr>
        </p:nvGraphicFramePr>
        <p:xfrm>
          <a:off x="4939017" y="61502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9" name="직선 화살표 연결선 98"/>
          <p:cNvCxnSpPr/>
          <p:nvPr/>
        </p:nvCxnSpPr>
        <p:spPr>
          <a:xfrm>
            <a:off x="6259005" y="630021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09568"/>
              </p:ext>
            </p:extLst>
          </p:nvPr>
        </p:nvGraphicFramePr>
        <p:xfrm>
          <a:off x="6558267" y="61502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1" name="직선 화살표 연결선 100"/>
          <p:cNvCxnSpPr/>
          <p:nvPr/>
        </p:nvCxnSpPr>
        <p:spPr>
          <a:xfrm>
            <a:off x="7872697" y="632384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99538"/>
              </p:ext>
            </p:extLst>
          </p:nvPr>
        </p:nvGraphicFramePr>
        <p:xfrm>
          <a:off x="8204865" y="613750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" name="TextBox 10"/>
          <p:cNvSpPr txBox="1">
            <a:spLocks noChangeArrowheads="1"/>
          </p:cNvSpPr>
          <p:nvPr/>
        </p:nvSpPr>
        <p:spPr bwMode="auto">
          <a:xfrm>
            <a:off x="5167617" y="58675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TextBox 10"/>
          <p:cNvSpPr txBox="1">
            <a:spLocks noChangeArrowheads="1"/>
          </p:cNvSpPr>
          <p:nvPr/>
        </p:nvSpPr>
        <p:spPr bwMode="auto">
          <a:xfrm>
            <a:off x="6767817" y="58675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직사각형 51"/>
          <p:cNvSpPr>
            <a:spLocks noChangeArrowheads="1"/>
          </p:cNvSpPr>
          <p:nvPr/>
        </p:nvSpPr>
        <p:spPr bwMode="auto">
          <a:xfrm>
            <a:off x="5718838" y="6803306"/>
            <a:ext cx="166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ⓖ CL = new; </a:t>
            </a:r>
          </a:p>
        </p:txBody>
      </p:sp>
      <p:sp>
        <p:nvSpPr>
          <p:cNvPr id="106" name="TextBox 10"/>
          <p:cNvSpPr txBox="1">
            <a:spLocks noChangeArrowheads="1"/>
          </p:cNvSpPr>
          <p:nvPr/>
        </p:nvSpPr>
        <p:spPr bwMode="auto">
          <a:xfrm>
            <a:off x="8395726" y="586020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9538719" y="633885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78053"/>
              </p:ext>
            </p:extLst>
          </p:nvPr>
        </p:nvGraphicFramePr>
        <p:xfrm>
          <a:off x="9832787" y="614443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TextBox 10"/>
          <p:cNvSpPr txBox="1">
            <a:spLocks noChangeArrowheads="1"/>
          </p:cNvSpPr>
          <p:nvPr/>
        </p:nvSpPr>
        <p:spPr bwMode="auto">
          <a:xfrm>
            <a:off x="10023648" y="586712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0" name="꺾인 연결선 109"/>
          <p:cNvCxnSpPr/>
          <p:nvPr/>
        </p:nvCxnSpPr>
        <p:spPr>
          <a:xfrm rot="10800000" flipV="1">
            <a:off x="3638550" y="6300208"/>
            <a:ext cx="7397750" cy="1241599"/>
          </a:xfrm>
          <a:prstGeom prst="bentConnector3">
            <a:avLst>
              <a:gd name="adj1" fmla="val -51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3657600" y="7238782"/>
            <a:ext cx="0" cy="2900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0"/>
          <p:cNvSpPr txBox="1">
            <a:spLocks noChangeArrowheads="1"/>
          </p:cNvSpPr>
          <p:nvPr/>
        </p:nvSpPr>
        <p:spPr bwMode="auto">
          <a:xfrm>
            <a:off x="2268554" y="6578427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9181"/>
              </p:ext>
            </p:extLst>
          </p:nvPr>
        </p:nvGraphicFramePr>
        <p:xfrm>
          <a:off x="2258576" y="687380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835"/>
              </p:ext>
            </p:extLst>
          </p:nvPr>
        </p:nvGraphicFramePr>
        <p:xfrm>
          <a:off x="3278620" y="687349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6" name="TextBox 10"/>
          <p:cNvSpPr txBox="1">
            <a:spLocks noChangeArrowheads="1"/>
          </p:cNvSpPr>
          <p:nvPr/>
        </p:nvSpPr>
        <p:spPr bwMode="auto">
          <a:xfrm>
            <a:off x="3472582" y="655994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7" name="직선 화살표 연결선 116"/>
          <p:cNvCxnSpPr>
            <a:stCxn id="114" idx="3"/>
            <a:endCxn id="115" idx="1"/>
          </p:cNvCxnSpPr>
          <p:nvPr/>
        </p:nvCxnSpPr>
        <p:spPr>
          <a:xfrm flipV="1">
            <a:off x="2916038" y="7056332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 flipH="1" flipV="1">
            <a:off x="4292510" y="6529800"/>
            <a:ext cx="459603" cy="277804"/>
          </a:xfrm>
          <a:prstGeom prst="bentConnector3">
            <a:avLst>
              <a:gd name="adj1" fmla="val 50000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662029" y="6448356"/>
            <a:ext cx="299262" cy="1086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10191686" y="6505058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0"/>
          <p:cNvSpPr txBox="1">
            <a:spLocks noChangeArrowheads="1"/>
          </p:cNvSpPr>
          <p:nvPr/>
        </p:nvSpPr>
        <p:spPr bwMode="auto">
          <a:xfrm>
            <a:off x="9864442" y="7203253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59938"/>
              </p:ext>
            </p:extLst>
          </p:nvPr>
        </p:nvGraphicFramePr>
        <p:xfrm>
          <a:off x="9862955" y="682995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934689" y="6324386"/>
            <a:ext cx="5378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72582" y="6323843"/>
            <a:ext cx="0" cy="5746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(CL,  pre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 == NULL) error; //ⓐ CL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리스트인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pre-&gt;link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//ⓑ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(old == CL) //ⓒ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pre-&gt;link=old-&gt;link;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node(old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306255" y="794401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00785"/>
              </p:ext>
            </p:extLst>
          </p:nvPr>
        </p:nvGraphicFramePr>
        <p:xfrm>
          <a:off x="2277227" y="824574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stCxn id="13" idx="3"/>
            <a:endCxn id="15" idx="1"/>
          </p:cNvCxnSpPr>
          <p:nvPr/>
        </p:nvCxnSpPr>
        <p:spPr>
          <a:xfrm>
            <a:off x="2934689" y="8428583"/>
            <a:ext cx="3279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96262"/>
              </p:ext>
            </p:extLst>
          </p:nvPr>
        </p:nvGraphicFramePr>
        <p:xfrm>
          <a:off x="3262617" y="82457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4582605" y="839571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97548"/>
              </p:ext>
            </p:extLst>
          </p:nvPr>
        </p:nvGraphicFramePr>
        <p:xfrm>
          <a:off x="4881867" y="82457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196297" y="841934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2661"/>
              </p:ext>
            </p:extLst>
          </p:nvPr>
        </p:nvGraphicFramePr>
        <p:xfrm>
          <a:off x="6528465" y="823300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491217" y="79630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5091417" y="79630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14"/>
          <p:cNvSpPr>
            <a:spLocks noChangeArrowheads="1"/>
          </p:cNvSpPr>
          <p:nvPr/>
        </p:nvSpPr>
        <p:spPr bwMode="auto">
          <a:xfrm>
            <a:off x="1762541" y="823190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215814" y="8603191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51"/>
          <p:cNvSpPr>
            <a:spLocks noChangeArrowheads="1"/>
          </p:cNvSpPr>
          <p:nvPr/>
        </p:nvSpPr>
        <p:spPr bwMode="auto">
          <a:xfrm>
            <a:off x="7630153" y="8924192"/>
            <a:ext cx="2375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old 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6719326" y="795570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862319" y="843435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23463"/>
              </p:ext>
            </p:extLst>
          </p:nvPr>
        </p:nvGraphicFramePr>
        <p:xfrm>
          <a:off x="8156387" y="823993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8347248" y="796262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4979284" y="9263286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2490"/>
              </p:ext>
            </p:extLst>
          </p:nvPr>
        </p:nvGraphicFramePr>
        <p:xfrm>
          <a:off x="4887083" y="89280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꺾인 연결선 37"/>
          <p:cNvCxnSpPr/>
          <p:nvPr/>
        </p:nvCxnSpPr>
        <p:spPr>
          <a:xfrm rot="10800000" flipV="1">
            <a:off x="3764792" y="8451643"/>
            <a:ext cx="5595108" cy="337971"/>
          </a:xfrm>
          <a:prstGeom prst="bentConnector3">
            <a:avLst>
              <a:gd name="adj1" fmla="val -402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764790" y="8588730"/>
            <a:ext cx="0" cy="19814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841414" y="8603191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604884" y="9263286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48892"/>
              </p:ext>
            </p:extLst>
          </p:nvPr>
        </p:nvGraphicFramePr>
        <p:xfrm>
          <a:off x="6512683" y="89280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52754" cy="523220"/>
            <a:chOff x="1577990" y="2199825"/>
            <a:chExt cx="465275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1202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 삽입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알고리즘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6076036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환형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306255" y="4199407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6750"/>
              </p:ext>
            </p:extLst>
          </p:nvPr>
        </p:nvGraphicFramePr>
        <p:xfrm>
          <a:off x="2277227" y="450113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>
            <a:stCxn id="13" idx="3"/>
            <a:endCxn id="15" idx="1"/>
          </p:cNvCxnSpPr>
          <p:nvPr/>
        </p:nvCxnSpPr>
        <p:spPr>
          <a:xfrm>
            <a:off x="2934689" y="4683971"/>
            <a:ext cx="3279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90880"/>
              </p:ext>
            </p:extLst>
          </p:nvPr>
        </p:nvGraphicFramePr>
        <p:xfrm>
          <a:off x="3262617" y="450113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4582605" y="465109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47855"/>
              </p:ext>
            </p:extLst>
          </p:nvPr>
        </p:nvGraphicFramePr>
        <p:xfrm>
          <a:off x="4881867" y="450113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64460"/>
              </p:ext>
            </p:extLst>
          </p:nvPr>
        </p:nvGraphicFramePr>
        <p:xfrm>
          <a:off x="6528465" y="4488397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3491217" y="421845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5091417" y="421845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14"/>
          <p:cNvSpPr>
            <a:spLocks noChangeArrowheads="1"/>
          </p:cNvSpPr>
          <p:nvPr/>
        </p:nvSpPr>
        <p:spPr bwMode="auto">
          <a:xfrm>
            <a:off x="1762541" y="448729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215814" y="4858579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51"/>
          <p:cNvSpPr>
            <a:spLocks noChangeArrowheads="1"/>
          </p:cNvSpPr>
          <p:nvPr/>
        </p:nvSpPr>
        <p:spPr bwMode="auto">
          <a:xfrm>
            <a:off x="7630153" y="5179580"/>
            <a:ext cx="3224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74320" lvl="1" indent="-21031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</a:p>
        </p:txBody>
      </p: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6719326" y="421108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862319" y="468973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8916"/>
              </p:ext>
            </p:extLst>
          </p:nvPr>
        </p:nvGraphicFramePr>
        <p:xfrm>
          <a:off x="8156387" y="449532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8347248" y="4218015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10"/>
          <p:cNvSpPr txBox="1">
            <a:spLocks noChangeArrowheads="1"/>
          </p:cNvSpPr>
          <p:nvPr/>
        </p:nvSpPr>
        <p:spPr bwMode="auto">
          <a:xfrm>
            <a:off x="4979284" y="5518674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24930"/>
              </p:ext>
            </p:extLst>
          </p:nvPr>
        </p:nvGraphicFramePr>
        <p:xfrm>
          <a:off x="4887083" y="518347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꺾인 연결선 37"/>
          <p:cNvCxnSpPr/>
          <p:nvPr/>
        </p:nvCxnSpPr>
        <p:spPr>
          <a:xfrm rot="10800000" flipV="1">
            <a:off x="3764792" y="4707031"/>
            <a:ext cx="5595108" cy="337971"/>
          </a:xfrm>
          <a:prstGeom prst="bentConnector3">
            <a:avLst>
              <a:gd name="adj1" fmla="val -402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764790" y="4844118"/>
            <a:ext cx="0" cy="19814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841414" y="4858579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604884" y="5518674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48149"/>
              </p:ext>
            </p:extLst>
          </p:nvPr>
        </p:nvGraphicFramePr>
        <p:xfrm>
          <a:off x="6512683" y="518347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002244" y="4199407"/>
            <a:ext cx="2345004" cy="11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347248" y="4199407"/>
            <a:ext cx="0" cy="287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02244" y="4211089"/>
            <a:ext cx="0" cy="2762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2299001" y="606445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51272"/>
              </p:ext>
            </p:extLst>
          </p:nvPr>
        </p:nvGraphicFramePr>
        <p:xfrm>
          <a:off x="2269973" y="63661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화살표 연결선 50"/>
          <p:cNvCxnSpPr>
            <a:stCxn id="50" idx="3"/>
            <a:endCxn id="52" idx="1"/>
          </p:cNvCxnSpPr>
          <p:nvPr/>
        </p:nvCxnSpPr>
        <p:spPr>
          <a:xfrm>
            <a:off x="2927435" y="6549023"/>
            <a:ext cx="3279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78490"/>
              </p:ext>
            </p:extLst>
          </p:nvPr>
        </p:nvGraphicFramePr>
        <p:xfrm>
          <a:off x="3255363" y="636618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직선 화살표 연결선 52"/>
          <p:cNvCxnSpPr/>
          <p:nvPr/>
        </p:nvCxnSpPr>
        <p:spPr>
          <a:xfrm>
            <a:off x="4575351" y="651615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62740"/>
              </p:ext>
            </p:extLst>
          </p:nvPr>
        </p:nvGraphicFramePr>
        <p:xfrm>
          <a:off x="4874613" y="636618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직선 화살표 연결선 54"/>
          <p:cNvCxnSpPr/>
          <p:nvPr/>
        </p:nvCxnSpPr>
        <p:spPr>
          <a:xfrm>
            <a:off x="6189043" y="653978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0044"/>
              </p:ext>
            </p:extLst>
          </p:nvPr>
        </p:nvGraphicFramePr>
        <p:xfrm>
          <a:off x="6521211" y="635344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3483963" y="608350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10"/>
          <p:cNvSpPr txBox="1">
            <a:spLocks noChangeArrowheads="1"/>
          </p:cNvSpPr>
          <p:nvPr/>
        </p:nvSpPr>
        <p:spPr bwMode="auto">
          <a:xfrm>
            <a:off x="5084163" y="608350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14"/>
          <p:cNvSpPr>
            <a:spLocks noChangeArrowheads="1"/>
          </p:cNvSpPr>
          <p:nvPr/>
        </p:nvSpPr>
        <p:spPr bwMode="auto">
          <a:xfrm>
            <a:off x="1755287" y="635234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8485160" y="6723631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51"/>
          <p:cNvSpPr>
            <a:spLocks noChangeArrowheads="1"/>
          </p:cNvSpPr>
          <p:nvPr/>
        </p:nvSpPr>
        <p:spPr bwMode="auto">
          <a:xfrm>
            <a:off x="4177622" y="7071366"/>
            <a:ext cx="1603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 old == CL</a:t>
            </a:r>
          </a:p>
        </p:txBody>
      </p:sp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6712072" y="607614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55065" y="655479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4742"/>
              </p:ext>
            </p:extLst>
          </p:nvPr>
        </p:nvGraphicFramePr>
        <p:xfrm>
          <a:off x="8149133" y="636037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8339994" y="608306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10"/>
          <p:cNvSpPr txBox="1">
            <a:spLocks noChangeArrowheads="1"/>
          </p:cNvSpPr>
          <p:nvPr/>
        </p:nvSpPr>
        <p:spPr bwMode="auto">
          <a:xfrm>
            <a:off x="8248630" y="7383726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51541"/>
              </p:ext>
            </p:extLst>
          </p:nvPr>
        </p:nvGraphicFramePr>
        <p:xfrm>
          <a:off x="8156429" y="704852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8" name="꺾인 연결선 67"/>
          <p:cNvCxnSpPr/>
          <p:nvPr/>
        </p:nvCxnSpPr>
        <p:spPr>
          <a:xfrm rot="10800000" flipV="1">
            <a:off x="3757538" y="6572083"/>
            <a:ext cx="5595108" cy="337971"/>
          </a:xfrm>
          <a:prstGeom prst="bentConnector3">
            <a:avLst>
              <a:gd name="adj1" fmla="val -402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757536" y="6709170"/>
            <a:ext cx="0" cy="19814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491217" y="6735123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3254687" y="7395218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7419"/>
              </p:ext>
            </p:extLst>
          </p:nvPr>
        </p:nvGraphicFramePr>
        <p:xfrm>
          <a:off x="3162486" y="7060018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2318051" y="8198059"/>
            <a:ext cx="425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70491"/>
              </p:ext>
            </p:extLst>
          </p:nvPr>
        </p:nvGraphicFramePr>
        <p:xfrm>
          <a:off x="2289023" y="84997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69315"/>
              </p:ext>
            </p:extLst>
          </p:nvPr>
        </p:nvGraphicFramePr>
        <p:xfrm>
          <a:off x="3274413" y="849978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화살표 연결선 82"/>
          <p:cNvCxnSpPr/>
          <p:nvPr/>
        </p:nvCxnSpPr>
        <p:spPr>
          <a:xfrm>
            <a:off x="4594401" y="864975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48013"/>
              </p:ext>
            </p:extLst>
          </p:nvPr>
        </p:nvGraphicFramePr>
        <p:xfrm>
          <a:off x="4893663" y="849978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5" name="직선 화살표 연결선 84"/>
          <p:cNvCxnSpPr/>
          <p:nvPr/>
        </p:nvCxnSpPr>
        <p:spPr>
          <a:xfrm>
            <a:off x="6208093" y="867338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5452"/>
              </p:ext>
            </p:extLst>
          </p:nvPr>
        </p:nvGraphicFramePr>
        <p:xfrm>
          <a:off x="6540261" y="848704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3503013" y="821710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10"/>
          <p:cNvSpPr txBox="1">
            <a:spLocks noChangeArrowheads="1"/>
          </p:cNvSpPr>
          <p:nvPr/>
        </p:nvSpPr>
        <p:spPr bwMode="auto">
          <a:xfrm>
            <a:off x="5103213" y="821710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14"/>
          <p:cNvSpPr>
            <a:spLocks noChangeArrowheads="1"/>
          </p:cNvSpPr>
          <p:nvPr/>
        </p:nvSpPr>
        <p:spPr bwMode="auto">
          <a:xfrm>
            <a:off x="1774337" y="848594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8504210" y="8857231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51"/>
          <p:cNvSpPr>
            <a:spLocks noChangeArrowheads="1"/>
          </p:cNvSpPr>
          <p:nvPr/>
        </p:nvSpPr>
        <p:spPr bwMode="auto">
          <a:xfrm>
            <a:off x="4196672" y="9204966"/>
            <a:ext cx="28732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CL 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old-&gt;link;</a:t>
            </a:r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link=old-&gt;link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92" name="TextBox 10"/>
          <p:cNvSpPr txBox="1">
            <a:spLocks noChangeArrowheads="1"/>
          </p:cNvSpPr>
          <p:nvPr/>
        </p:nvSpPr>
        <p:spPr bwMode="auto">
          <a:xfrm>
            <a:off x="6731122" y="820974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7874115" y="868839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82643"/>
              </p:ext>
            </p:extLst>
          </p:nvPr>
        </p:nvGraphicFramePr>
        <p:xfrm>
          <a:off x="8168183" y="849397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TextBox 10"/>
          <p:cNvSpPr txBox="1">
            <a:spLocks noChangeArrowheads="1"/>
          </p:cNvSpPr>
          <p:nvPr/>
        </p:nvSpPr>
        <p:spPr bwMode="auto">
          <a:xfrm>
            <a:off x="8359044" y="821666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TextBox 10"/>
          <p:cNvSpPr txBox="1">
            <a:spLocks noChangeArrowheads="1"/>
          </p:cNvSpPr>
          <p:nvPr/>
        </p:nvSpPr>
        <p:spPr bwMode="auto">
          <a:xfrm>
            <a:off x="8267680" y="9517326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15300"/>
              </p:ext>
            </p:extLst>
          </p:nvPr>
        </p:nvGraphicFramePr>
        <p:xfrm>
          <a:off x="8175479" y="918212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9" name="직선 화살표 연결선 98"/>
          <p:cNvCxnSpPr/>
          <p:nvPr/>
        </p:nvCxnSpPr>
        <p:spPr>
          <a:xfrm flipV="1">
            <a:off x="5231326" y="8842770"/>
            <a:ext cx="0" cy="198141"/>
          </a:xfrm>
          <a:prstGeom prst="straightConnector1">
            <a:avLst/>
          </a:prstGeom>
          <a:ln w="19050">
            <a:solidFill>
              <a:srgbClr val="2626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3510267" y="8868723"/>
            <a:ext cx="0" cy="32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"/>
          <p:cNvSpPr txBox="1">
            <a:spLocks noChangeArrowheads="1"/>
          </p:cNvSpPr>
          <p:nvPr/>
        </p:nvSpPr>
        <p:spPr bwMode="auto">
          <a:xfrm>
            <a:off x="3273737" y="9528818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07502"/>
              </p:ext>
            </p:extLst>
          </p:nvPr>
        </p:nvGraphicFramePr>
        <p:xfrm>
          <a:off x="3181536" y="9193618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4" name="직선 연결선 103"/>
          <p:cNvCxnSpPr/>
          <p:nvPr/>
        </p:nvCxnSpPr>
        <p:spPr>
          <a:xfrm>
            <a:off x="2744094" y="8167327"/>
            <a:ext cx="2345004" cy="11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5089098" y="8167327"/>
            <a:ext cx="0" cy="287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744094" y="8179009"/>
            <a:ext cx="0" cy="2762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0800000" flipV="1">
            <a:off x="5231326" y="8650835"/>
            <a:ext cx="4171112" cy="390075"/>
          </a:xfrm>
          <a:prstGeom prst="bentConnector3">
            <a:avLst>
              <a:gd name="adj1" fmla="val -5802"/>
            </a:avLst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27703</TotalTime>
  <Words>4370</Words>
  <Application>Microsoft Office PowerPoint</Application>
  <PresentationFormat>사용자 지정</PresentationFormat>
  <Paragraphs>1221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굴림</vt:lpstr>
      <vt:lpstr>Arial</vt:lpstr>
      <vt:lpstr>Calibri</vt:lpstr>
      <vt:lpstr>맑은 고딕</vt:lpstr>
      <vt:lpstr>나눔스퀘어 Bold</vt:lpstr>
      <vt:lpstr>Wingdings</vt:lpstr>
      <vt:lpstr>나눔스퀘어</vt:lpstr>
      <vt:lpstr>나눔바른고딕</vt:lpstr>
      <vt:lpstr>휴먼중간팸체</vt:lpstr>
      <vt:lpstr>Calibri Light</vt:lpstr>
      <vt:lpstr>Symbol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1444</cp:revision>
  <cp:lastPrinted>2021-02-12T09:49:11Z</cp:lastPrinted>
  <dcterms:created xsi:type="dcterms:W3CDTF">2019-05-30T05:59:32Z</dcterms:created>
  <dcterms:modified xsi:type="dcterms:W3CDTF">2021-05-28T13:29:31Z</dcterms:modified>
</cp:coreProperties>
</file>