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7A0-69DF-4D10-91EB-53089A245A4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859-070A-403D-B257-745923F3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5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7A0-69DF-4D10-91EB-53089A245A4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859-070A-403D-B257-745923F3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5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7A0-69DF-4D10-91EB-53089A245A4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859-070A-403D-B257-745923F3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8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7A0-69DF-4D10-91EB-53089A245A4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859-070A-403D-B257-745923F3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7A0-69DF-4D10-91EB-53089A245A4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859-070A-403D-B257-745923F3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9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7A0-69DF-4D10-91EB-53089A245A4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859-070A-403D-B257-745923F3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4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7A0-69DF-4D10-91EB-53089A245A4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859-070A-403D-B257-745923F3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6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7A0-69DF-4D10-91EB-53089A245A4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859-070A-403D-B257-745923F3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5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7A0-69DF-4D10-91EB-53089A245A4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859-070A-403D-B257-745923F3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6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7A0-69DF-4D10-91EB-53089A245A4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859-070A-403D-B257-745923F3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9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7A0-69DF-4D10-91EB-53089A245A4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859-070A-403D-B257-745923F3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2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57A0-69DF-4D10-91EB-53089A245A4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81859-070A-403D-B257-745923F3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05658"/>
              </p:ext>
            </p:extLst>
          </p:nvPr>
        </p:nvGraphicFramePr>
        <p:xfrm>
          <a:off x="906087" y="515392"/>
          <a:ext cx="10573789" cy="5802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1725">
                  <a:extLst>
                    <a:ext uri="{9D8B030D-6E8A-4147-A177-3AD203B41FA5}">
                      <a16:colId xmlns:a16="http://schemas.microsoft.com/office/drawing/2014/main" val="1498983488"/>
                    </a:ext>
                  </a:extLst>
                </a:gridCol>
                <a:gridCol w="9252064">
                  <a:extLst>
                    <a:ext uri="{9D8B030D-6E8A-4147-A177-3AD203B41FA5}">
                      <a16:colId xmlns:a16="http://schemas.microsoft.com/office/drawing/2014/main" val="367517572"/>
                    </a:ext>
                  </a:extLst>
                </a:gridCol>
              </a:tblGrid>
              <a:tr h="4388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effectLst/>
                        </a:rPr>
                        <a:t>2019</a:t>
                      </a:r>
                      <a:r>
                        <a:rPr lang="ko-KR" altLang="en-US" sz="1800" b="1" u="none" strike="noStrike" dirty="0">
                          <a:effectLst/>
                        </a:rPr>
                        <a:t>년도 하나금융티아이 교육생 프로젝트 목록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32924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하나 금융 간편 모임 계좌 관리 시스템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1584975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간편 투자 시스템 구현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3207517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금융 거래 체험 서비스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3126225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4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 err="1">
                          <a:effectLst/>
                        </a:rPr>
                        <a:t>하나생명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보험 영업사원을 위한 고객 관리 시스템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437329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대출 자가 진단 시스템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202598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 err="1">
                          <a:effectLst/>
                        </a:rPr>
                        <a:t>목표형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예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적금 가입 및 관리 시스템 구현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541060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자동차 금융 리스 </a:t>
                      </a:r>
                      <a:r>
                        <a:rPr lang="ko-KR" altLang="en-US" sz="1400" b="1" u="none" strike="noStrike" dirty="0" smtClean="0">
                          <a:effectLst/>
                        </a:rPr>
                        <a:t>견적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및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상담예약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시스템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4420864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8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하나은행 온라인 간편 대출 시스템 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8106655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높은 환율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우대율을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제공해주는 송금 클럽 시스템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915542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 err="1">
                          <a:effectLst/>
                        </a:rPr>
                        <a:t>기업뱅킹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다단계 결재 시스템 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6059844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환전 예약 시스템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3190393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지점별 온라인 예약 시스템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3185520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신용도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자동평가를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기반으로 한 신용카드 발급 웹 시스템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699145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14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적금 관리 웹 어플리케이션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970853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하나은행 창구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방문 상담 예약 시스템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668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41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이지유</dc:creator>
  <cp:lastModifiedBy>이지유</cp:lastModifiedBy>
  <cp:revision>1</cp:revision>
  <dcterms:created xsi:type="dcterms:W3CDTF">2020-04-20T04:46:30Z</dcterms:created>
  <dcterms:modified xsi:type="dcterms:W3CDTF">2020-04-20T04:46:53Z</dcterms:modified>
</cp:coreProperties>
</file>