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1082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지점 방문 구조 및 번호표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DT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 프로젝트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73875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박천호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2020.05.06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604175" y="1272079"/>
            <a:ext cx="102194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ko-KR" altLang="en-US" dirty="0"/>
              <a:t>은행에 방문해서 번호표를 뽑는 시스템을 </a:t>
            </a:r>
            <a:r>
              <a:rPr lang="en-US" altLang="ko-KR" dirty="0"/>
              <a:t>DT</a:t>
            </a:r>
            <a:r>
              <a:rPr lang="ko-KR" altLang="en-US" dirty="0"/>
              <a:t>화 하는 아이디어</a:t>
            </a:r>
          </a:p>
          <a:p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은행에 방문해서 번호표 대신 </a:t>
            </a:r>
            <a:r>
              <a:rPr lang="ko-KR" altLang="en-US" dirty="0" err="1"/>
              <a:t>하나원큐</a:t>
            </a:r>
            <a:r>
              <a:rPr lang="ko-KR" altLang="en-US" dirty="0"/>
              <a:t> 어플을 킨다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위치기반으로 방문 지점을 켜준다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간편업무를 </a:t>
            </a:r>
            <a:r>
              <a:rPr lang="ko-KR" altLang="en-US" dirty="0" err="1"/>
              <a:t>할껀지</a:t>
            </a:r>
            <a:r>
              <a:rPr lang="ko-KR" altLang="en-US" dirty="0"/>
              <a:t> </a:t>
            </a:r>
            <a:r>
              <a:rPr lang="ko-KR" altLang="en-US" dirty="0" err="1"/>
              <a:t>다른업무할껀지</a:t>
            </a:r>
            <a:r>
              <a:rPr lang="ko-KR" altLang="en-US" dirty="0"/>
              <a:t> 물어본다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고르면 세부 사항 선택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지점의 창구직원이 손님의 요구사항 </a:t>
            </a:r>
            <a:r>
              <a:rPr lang="ko-KR" altLang="en-US" dirty="0" err="1"/>
              <a:t>미리확인</a:t>
            </a:r>
            <a:endParaRPr lang="ko-KR" altLang="en-US" dirty="0"/>
          </a:p>
          <a:p>
            <a:r>
              <a:rPr lang="en-US" altLang="ko-KR" dirty="0"/>
              <a:t>6. </a:t>
            </a:r>
            <a:r>
              <a:rPr lang="ko-KR" altLang="en-US" dirty="0"/>
              <a:t>보다 빠른 업무 처리 및 손님의 </a:t>
            </a:r>
            <a:r>
              <a:rPr lang="ko-KR" altLang="en-US" dirty="0" err="1"/>
              <a:t>어플속에</a:t>
            </a:r>
            <a:r>
              <a:rPr lang="ko-KR" altLang="en-US" dirty="0"/>
              <a:t> 들어있던 금융거래 정보로 추가적 매출창출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604175" y="6157973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653960" y="5654843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제약사항</a:t>
            </a:r>
            <a:r>
              <a:rPr lang="en-US" altLang="ko-KR" b="1" dirty="0"/>
              <a:t>/</a:t>
            </a:r>
            <a:r>
              <a:rPr lang="ko-KR" altLang="en-US" b="1" dirty="0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5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149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박천호</cp:lastModifiedBy>
  <cp:revision>54</cp:revision>
  <dcterms:created xsi:type="dcterms:W3CDTF">2017-12-08T06:06:09Z</dcterms:created>
  <dcterms:modified xsi:type="dcterms:W3CDTF">2020-05-06T13:25:55Z</dcterms:modified>
</cp:coreProperties>
</file>