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80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51AF1-BAFD-4C19-8AC2-F2A1F0DB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A01C66-116F-4C02-B255-F0B990D38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85251-4061-483C-BD95-1FC57982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2020-04-20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80A743-0669-4FFD-9A7A-E2A1C52C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C72D5-B4DA-43F1-B828-DB11A8E5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92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98EED1-CD38-4424-9012-D5FDB74D5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E3A7FA-1503-4354-8843-1DB6C3456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A6C64-EB75-464F-B421-DC24DEC1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2020-04-20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93AA5-C4AA-4896-86FD-74E8833FE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98B62-1082-406D-9683-5D5F5743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79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39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72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2BF1B-713A-4BF2-B3FA-8EECD18D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60D5A-8C35-46D0-A293-1F89284EB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91CA45-454F-4CCB-8264-C6D4ED62E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32BC14-8F04-45FB-A774-FA4C0B35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2020-04-20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B89AEC-6193-4F23-BF5B-408CAFF6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BBA94E-B58A-463A-8E7C-8D6CB781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46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E4BED-74F7-4305-9733-812C430B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3D264-365B-4267-A11E-466201D7C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08A133-7601-48E4-976C-8AAD547E0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AA4B87-DDC3-41FA-A885-A5149FA16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530B14-22DA-4F1F-9933-81F9CD284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F35878-869A-4AD4-BC5E-89B42C97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2020-04-20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B98262-3221-4971-AFA2-E0E7B692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5E73E5-6B84-4E7B-B093-DFA28103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96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FDFFC-A5DA-47B9-AB0D-3F1C7C12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7802AC-7D9F-4300-AAB6-D4BD2465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2020-04-20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68BD5B-C9E0-4869-A784-98201E5C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669250-03C5-4820-8A8B-1B63061B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68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8EDB5F-B3D0-4D09-BECE-464BEB86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2020-04-20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A6F361-4BA2-4C0E-B2CC-06410574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F99FF5-2544-4530-93FE-3B67BE47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546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6504F-AE4A-4D00-9805-7CE38EED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07D91-C3A3-40F4-8A0A-BC744EA05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5919F7-91E3-4486-8D87-47CC6BCB7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95BA8A-42F2-4185-8ECC-D41FB20B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2020-04-20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D8272-812B-4173-A51E-892DCD48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F4D0D-D9E7-4704-AE8A-7C1EE1CB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24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5984F-9297-4204-976D-5358C6BF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C6489C-2DAD-402A-A608-B10EB43B1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CFEB5-08E8-4871-B2C6-651A24041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434EE-EDC1-4F7E-8BB4-D8AD3C9A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2020-04-20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31B93E-962D-415F-983E-86886114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2CCCAA-46E5-4148-B144-60CD8A8D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60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DE1816-71B9-400A-8CC7-44BFF5DB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8C06F4-3594-491C-AF7A-915D9FF52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03FF5-8184-4D22-9BB4-3FC1A8C6A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B9B38-F560-4835-ADA5-BB3DA7E9341F}" type="datetimeFigureOut">
              <a:rPr lang="ko-KR" altLang="en-US" smtClean="0"/>
              <a:t>2020-04-20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EE54C-1A50-455E-9961-1A994E6AA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1AD29E-CD1E-43E7-A88D-12E22E987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06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569E9A-2F97-4094-B0ED-A8CA0A96BE43}"/>
              </a:ext>
            </a:extLst>
          </p:cNvPr>
          <p:cNvSpPr/>
          <p:nvPr/>
        </p:nvSpPr>
        <p:spPr>
          <a:xfrm>
            <a:off x="105112" y="705191"/>
            <a:ext cx="1808379" cy="433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502809"/>
              </p:ext>
            </p:extLst>
          </p:nvPr>
        </p:nvGraphicFramePr>
        <p:xfrm>
          <a:off x="327234" y="982588"/>
          <a:ext cx="11116964" cy="2821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3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5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5721">
                <a:tc rowSpan="7"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산출물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제출 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7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strike="noStrike" dirty="0">
                          <a:solidFill>
                            <a:schemeClr val="tx1"/>
                          </a:solidFill>
                        </a:rPr>
                        <a:t>프로젝트 계획서 </a:t>
                      </a:r>
                      <a:r>
                        <a:rPr lang="en-US" altLang="ko-KR" sz="1400" b="1" strike="noStrike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1" strike="noStrike" dirty="0">
                          <a:solidFill>
                            <a:schemeClr val="tx1"/>
                          </a:solidFill>
                        </a:rPr>
                        <a:t>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strike="noStrike" dirty="0" smtClean="0">
                          <a:solidFill>
                            <a:schemeClr val="tx1"/>
                          </a:solidFill>
                        </a:rPr>
                        <a:t>20/05/08(</a:t>
                      </a:r>
                      <a:r>
                        <a:rPr lang="ko-KR" altLang="en-US" sz="1400" b="1" strike="noStrike" dirty="0">
                          <a:solidFill>
                            <a:schemeClr val="tx1"/>
                          </a:solidFill>
                        </a:rPr>
                        <a:t>금</a:t>
                      </a:r>
                      <a:r>
                        <a:rPr lang="en-US" altLang="ko-KR" sz="1400" b="1" strike="noStrike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ko-KR" sz="1400" b="1" strike="noStrik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1" strike="noStrike" dirty="0">
                          <a:solidFill>
                            <a:schemeClr val="tx1"/>
                          </a:solidFill>
                        </a:rPr>
                        <a:t> 23</a:t>
                      </a:r>
                      <a:r>
                        <a:rPr lang="ko-KR" altLang="en-US" sz="1400" b="1" strike="noStrike" dirty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1400" b="1" strike="noStrike" dirty="0">
                          <a:solidFill>
                            <a:schemeClr val="tx1"/>
                          </a:solidFill>
                        </a:rPr>
                        <a:t>59</a:t>
                      </a:r>
                      <a:r>
                        <a:rPr lang="ko-KR" altLang="en-US" sz="1400" b="1" strike="noStrike" dirty="0">
                          <a:solidFill>
                            <a:schemeClr val="tx1"/>
                          </a:solidFill>
                        </a:rPr>
                        <a:t>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strike="noStrike" dirty="0">
                          <a:solidFill>
                            <a:schemeClr val="tx1"/>
                          </a:solidFill>
                        </a:rPr>
                        <a:t>프로젝트 </a:t>
                      </a:r>
                      <a:r>
                        <a:rPr lang="ko-KR" altLang="en-US" sz="1400" b="1" strike="noStrike" dirty="0">
                          <a:solidFill>
                            <a:srgbClr val="FF0000"/>
                          </a:solidFill>
                        </a:rPr>
                        <a:t>개요</a:t>
                      </a:r>
                      <a:r>
                        <a:rPr lang="ko-KR" altLang="en-US" sz="1400" b="1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strike="noStrike" dirty="0" smtClean="0">
                          <a:solidFill>
                            <a:schemeClr val="tx1"/>
                          </a:solidFill>
                        </a:rPr>
                        <a:t>계획서</a:t>
                      </a:r>
                      <a:endParaRPr lang="ko-KR" altLang="en-US" sz="1400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strike="noStrike" dirty="0">
                          <a:solidFill>
                            <a:schemeClr val="tx1"/>
                          </a:solidFill>
                        </a:rPr>
                        <a:t>초안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828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strike="noStrike" dirty="0">
                          <a:solidFill>
                            <a:schemeClr val="tx1"/>
                          </a:solidFill>
                        </a:rPr>
                        <a:t>프로젝트 계획서 </a:t>
                      </a:r>
                      <a:r>
                        <a:rPr lang="ko-KR" altLang="en-US" sz="1400" b="1" strike="noStrike" dirty="0" smtClean="0">
                          <a:solidFill>
                            <a:schemeClr val="tx1"/>
                          </a:solidFill>
                        </a:rPr>
                        <a:t>리뷰</a:t>
                      </a:r>
                      <a:endParaRPr lang="ko-KR" altLang="en-US" sz="1400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trike="noStrike" dirty="0" smtClean="0">
                          <a:solidFill>
                            <a:schemeClr val="tx1"/>
                          </a:solidFill>
                        </a:rPr>
                        <a:t>20/05/15(</a:t>
                      </a:r>
                      <a:r>
                        <a:rPr lang="ko-KR" altLang="en-US" sz="1400" b="1" strike="noStrike" dirty="0" smtClean="0">
                          <a:solidFill>
                            <a:schemeClr val="tx1"/>
                          </a:solidFill>
                        </a:rPr>
                        <a:t>금</a:t>
                      </a:r>
                      <a:r>
                        <a:rPr lang="en-US" altLang="ko-KR" sz="1400" b="1" strike="noStrike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ko-KR" sz="1400" b="1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1" strike="noStrike" dirty="0" smtClean="0">
                          <a:solidFill>
                            <a:schemeClr val="tx1"/>
                          </a:solidFill>
                        </a:rPr>
                        <a:t> 23</a:t>
                      </a:r>
                      <a:r>
                        <a:rPr lang="ko-KR" altLang="en-US" sz="1400" b="1" strike="noStrike" dirty="0" smtClean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1400" b="1" strike="noStrike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r>
                        <a:rPr lang="ko-KR" altLang="en-US" sz="1400" b="1" strike="noStrike" dirty="0" smtClean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ko-KR" altLang="en-US" sz="1400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strike="noStrike" dirty="0" smtClean="0">
                          <a:solidFill>
                            <a:schemeClr val="tx1"/>
                          </a:solidFill>
                        </a:rPr>
                        <a:t>프로젝트 리뷰</a:t>
                      </a:r>
                      <a:endParaRPr lang="ko-KR" altLang="en-US" sz="1400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strike="noStrike" dirty="0" smtClean="0">
                          <a:solidFill>
                            <a:schemeClr val="tx1"/>
                          </a:solidFill>
                        </a:rPr>
                        <a:t>리뷰</a:t>
                      </a:r>
                      <a:endParaRPr lang="ko-KR" altLang="en-US" sz="1400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8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strike="noStrike" dirty="0" smtClean="0">
                          <a:solidFill>
                            <a:schemeClr val="tx1"/>
                          </a:solidFill>
                        </a:rPr>
                        <a:t>프로젝트 계획서 </a:t>
                      </a:r>
                      <a:r>
                        <a:rPr lang="en-US" altLang="ko-KR" sz="1400" b="1" strike="noStrik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1" strike="noStrike" dirty="0" smtClean="0">
                          <a:solidFill>
                            <a:schemeClr val="tx1"/>
                          </a:solidFill>
                        </a:rPr>
                        <a:t>차</a:t>
                      </a:r>
                      <a:endParaRPr lang="ko-KR" altLang="en-US" sz="1400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trike="noStrike" dirty="0" smtClean="0">
                          <a:solidFill>
                            <a:schemeClr val="tx1"/>
                          </a:solidFill>
                        </a:rPr>
                        <a:t>20/05/22(</a:t>
                      </a:r>
                      <a:r>
                        <a:rPr lang="ko-KR" altLang="en-US" sz="1400" b="1" strike="noStrike" dirty="0" smtClean="0">
                          <a:solidFill>
                            <a:schemeClr val="tx1"/>
                          </a:solidFill>
                        </a:rPr>
                        <a:t>금</a:t>
                      </a:r>
                      <a:r>
                        <a:rPr lang="en-US" altLang="ko-KR" sz="1400" b="1" strike="noStrike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ko-KR" sz="1400" b="1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1" strike="noStrike" dirty="0" smtClean="0">
                          <a:solidFill>
                            <a:schemeClr val="tx1"/>
                          </a:solidFill>
                        </a:rPr>
                        <a:t> 23</a:t>
                      </a:r>
                      <a:r>
                        <a:rPr lang="ko-KR" altLang="en-US" sz="1400" b="1" strike="noStrike" dirty="0" smtClean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1400" b="1" strike="noStrike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r>
                        <a:rPr lang="ko-KR" altLang="en-US" sz="1400" b="1" strike="noStrike" dirty="0" smtClean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ko-KR" altLang="en-US" sz="1400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strike="noStrike" dirty="0" smtClean="0">
                          <a:solidFill>
                            <a:schemeClr val="tx1"/>
                          </a:solidFill>
                        </a:rPr>
                        <a:t>프로젝트 </a:t>
                      </a:r>
                      <a:r>
                        <a:rPr lang="ko-KR" altLang="en-US" sz="1400" b="1" strike="noStrike" dirty="0" smtClean="0">
                          <a:solidFill>
                            <a:srgbClr val="FF0000"/>
                          </a:solidFill>
                        </a:rPr>
                        <a:t>상세</a:t>
                      </a:r>
                      <a:r>
                        <a:rPr lang="ko-KR" altLang="en-US" sz="1400" b="1" strike="noStrike" dirty="0" smtClean="0">
                          <a:solidFill>
                            <a:schemeClr val="tx1"/>
                          </a:solidFill>
                        </a:rPr>
                        <a:t> 계획서</a:t>
                      </a:r>
                      <a:endParaRPr lang="ko-KR" altLang="en-US" sz="1400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strike="noStrike" dirty="0">
                          <a:solidFill>
                            <a:schemeClr val="tx1"/>
                          </a:solidFill>
                        </a:rPr>
                        <a:t>제출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8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8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strike="noStrike" dirty="0" smtClean="0">
                          <a:solidFill>
                            <a:schemeClr val="accent1"/>
                          </a:solidFill>
                        </a:rPr>
                        <a:t>05/15</a:t>
                      </a:r>
                      <a:r>
                        <a:rPr lang="ko-KR" altLang="en-US" sz="1400" b="1" strike="noStrike" dirty="0" smtClean="0">
                          <a:solidFill>
                            <a:schemeClr val="accent1"/>
                          </a:solidFill>
                        </a:rPr>
                        <a:t>일 이후 정의</a:t>
                      </a:r>
                      <a:endParaRPr lang="ko-KR" altLang="en-US" sz="1400" b="1" strike="noStrike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828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3993" y="4922921"/>
            <a:ext cx="82541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파일명</a:t>
            </a:r>
            <a:r>
              <a:rPr lang="en-US" altLang="ko-KR" dirty="0"/>
              <a:t>:</a:t>
            </a:r>
            <a:r>
              <a:rPr lang="ko-KR" altLang="en-US" dirty="0"/>
              <a:t>프로젝트계획서</a:t>
            </a:r>
            <a:r>
              <a:rPr lang="en-US" altLang="ko-KR" dirty="0" smtClean="0"/>
              <a:t>_</a:t>
            </a:r>
            <a:r>
              <a:rPr lang="ko-KR" altLang="en-US" dirty="0" smtClean="0"/>
              <a:t>개요</a:t>
            </a:r>
            <a:r>
              <a:rPr lang="en-US" altLang="ko-KR" dirty="0" smtClean="0"/>
              <a:t>_</a:t>
            </a:r>
            <a:r>
              <a:rPr lang="ko-KR" altLang="en-US" dirty="0" smtClean="0"/>
              <a:t>성명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프로젝트명</a:t>
            </a:r>
            <a:r>
              <a:rPr lang="en-US" altLang="ko-KR" dirty="0" smtClean="0"/>
              <a:t>_</a:t>
            </a:r>
            <a:r>
              <a:rPr lang="ko-KR" altLang="en-US" dirty="0" smtClean="0"/>
              <a:t>차수</a:t>
            </a:r>
            <a:r>
              <a:rPr lang="en-US" altLang="ko-KR" dirty="0"/>
              <a:t>_</a:t>
            </a:r>
            <a:r>
              <a:rPr lang="ko-KR" altLang="en-US" dirty="0"/>
              <a:t>제출날짜</a:t>
            </a:r>
            <a:r>
              <a:rPr lang="en-US" altLang="ko-KR" dirty="0"/>
              <a:t>.</a:t>
            </a:r>
            <a:r>
              <a:rPr lang="en-US" altLang="ko-KR" dirty="0" err="1"/>
              <a:t>ppt</a:t>
            </a:r>
            <a:endParaRPr lang="en-US" altLang="ko-KR" dirty="0"/>
          </a:p>
          <a:p>
            <a:r>
              <a:rPr lang="en-US" altLang="ko-KR" dirty="0"/>
              <a:t>       ex) </a:t>
            </a:r>
            <a:r>
              <a:rPr lang="ko-KR" altLang="en-US" dirty="0"/>
              <a:t>프로젝트계획서</a:t>
            </a:r>
            <a:r>
              <a:rPr lang="en-US" altLang="ko-KR" dirty="0" smtClean="0"/>
              <a:t>_</a:t>
            </a:r>
            <a:r>
              <a:rPr lang="ko-KR" altLang="en-US" dirty="0" smtClean="0"/>
              <a:t>개요</a:t>
            </a:r>
            <a:r>
              <a:rPr lang="en-US" altLang="ko-KR" dirty="0" smtClean="0"/>
              <a:t>_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_</a:t>
            </a:r>
            <a:r>
              <a:rPr lang="ko-KR" altLang="en-US" dirty="0" smtClean="0"/>
              <a:t>대출자가진단시스템</a:t>
            </a:r>
            <a:r>
              <a:rPr lang="en-US" altLang="ko-KR" dirty="0" smtClean="0"/>
              <a:t>_1</a:t>
            </a:r>
            <a:r>
              <a:rPr lang="ko-KR" altLang="en-US" dirty="0" smtClean="0"/>
              <a:t>차</a:t>
            </a:r>
            <a:r>
              <a:rPr lang="en-US" altLang="ko-KR" dirty="0" smtClean="0"/>
              <a:t>_20200508.ppt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 err="1"/>
              <a:t>제출처</a:t>
            </a:r>
            <a:r>
              <a:rPr lang="en-US" altLang="ko-KR" dirty="0" smtClean="0"/>
              <a:t>: 4.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\00_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\</a:t>
            </a:r>
            <a:r>
              <a:rPr lang="ko-KR" altLang="en-US" dirty="0" smtClean="0"/>
              <a:t>프로젝트 계획서   폴더에 업로드</a:t>
            </a:r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84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C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</TotalTime>
  <Words>103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voyager</dc:creator>
  <cp:lastModifiedBy>석주 장</cp:lastModifiedBy>
  <cp:revision>62</cp:revision>
  <cp:lastPrinted>2019-03-06T11:01:57Z</cp:lastPrinted>
  <dcterms:created xsi:type="dcterms:W3CDTF">2017-12-08T06:06:09Z</dcterms:created>
  <dcterms:modified xsi:type="dcterms:W3CDTF">2020-04-20T07:45:28Z</dcterms:modified>
</cp:coreProperties>
</file>