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8" Type="http://schemas.microsoft.com/office/2015/10/relationships/revisionInfo" Target="revisionInfo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707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대출 자가 진단 시스템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60786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홍길동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2019.08.08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  <a:endParaRPr lang="ko-KR" altLang="en-US" sz="36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프로젝트 </a:t>
            </a:r>
            <a:r>
              <a:rPr lang="ko-KR" altLang="en-US" b="1" dirty="0"/>
              <a:t>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1681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 dirty="0" smtClean="0">
                <a:solidFill>
                  <a:schemeClr val="bg1">
                    <a:lumMod val="65000"/>
                  </a:schemeClr>
                </a:solidFill>
              </a:rPr>
              <a:t>년 기준으로 하나금융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그룹의 소매금융의 대출은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이상을 차지 하고 </a:t>
            </a:r>
            <a:r>
              <a:rPr lang="ko-KR" altLang="en-US" strike="sngStrike" dirty="0" smtClean="0">
                <a:solidFill>
                  <a:schemeClr val="bg1">
                    <a:lumMod val="65000"/>
                  </a:schemeClr>
                </a:solidFill>
              </a:rPr>
              <a:t>있으나 대출 </a:t>
            </a:r>
            <a:r>
              <a:rPr lang="ko-KR" altLang="en-US" strike="sngStrike" dirty="0" smtClean="0">
                <a:solidFill>
                  <a:schemeClr val="bg1">
                    <a:lumMod val="65000"/>
                  </a:schemeClr>
                </a:solidFill>
              </a:rPr>
              <a:t>관련 </a:t>
            </a:r>
            <a:endParaRPr lang="en-US" altLang="ko-KR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dirty="0" err="1" smtClean="0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 dirty="0" smtClean="0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dirty="0" smtClean="0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ko-KR" altLang="en-US" dirty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dirty="0" err="1" smtClean="0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 dirty="0" smtClean="0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 dirty="0" smtClean="0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 dirty="0" smtClean="0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 dirty="0" smtClean="0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 dirty="0" smtClean="0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 dirty="0" smtClean="0">
                <a:solidFill>
                  <a:schemeClr val="bg1">
                    <a:lumMod val="65000"/>
                  </a:schemeClr>
                </a:solidFill>
              </a:rPr>
              <a:t>서버 구축  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제약사항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가정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88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석주 장</cp:lastModifiedBy>
  <cp:revision>50</cp:revision>
  <dcterms:created xsi:type="dcterms:W3CDTF">2017-12-08T06:06:09Z</dcterms:created>
  <dcterms:modified xsi:type="dcterms:W3CDTF">2020-04-20T07:35:06Z</dcterms:modified>
</cp:coreProperties>
</file>