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23857-EBE4-4491-9FF5-0C57A18BF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2A02F-B0FA-4D1C-B301-3A3B1BF69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13E7E-0174-4149-938C-EFF5688D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1A1F-D2C3-43ED-B31F-E954FA0B27F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E9F24-E6F9-477F-831D-8F511DC4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E3764-55A2-44DD-A719-7BA52EDC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0D47-E498-4407-80D2-1C8884926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4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553FD-9961-49C2-B7F5-0F03FC94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2CF8F-19FB-4461-96B1-E0B973364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873A2-AB9A-4276-B3BB-AE754561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1A1F-D2C3-43ED-B31F-E954FA0B27F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37636-161B-40DC-9B2C-B8228684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570BB-0ED7-47F9-AA41-9A88B744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0D47-E498-4407-80D2-1C8884926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5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7DC3A9-7C60-4CEE-AD38-044B3C1CD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F19BE-C839-49CA-9F66-915CAA64F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E878E-8753-47C0-A121-4C011FFB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1A1F-D2C3-43ED-B31F-E954FA0B27F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A1C70-C6A2-42C4-90F6-FA6F311C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2750F-9FCA-41E3-9DDB-EC3EE1A1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0D47-E498-4407-80D2-1C8884926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1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7C1CC-CF40-4D5A-994D-F4E00CFF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0F6D4-DD44-4F95-82B1-424DACA27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33289-BF92-4AD0-87F3-C6E964C4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1A1F-D2C3-43ED-B31F-E954FA0B27F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8291B-5C3E-415A-8D9C-B2B91635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408D3-D030-45D8-8377-4397556D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0D47-E498-4407-80D2-1C8884926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1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237A7-FC3A-4E8E-8FC0-C7275FF1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751C9-B6BC-461C-98DE-68167FB20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78EB4-C17D-479B-B56B-DBF8F43C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1A1F-D2C3-43ED-B31F-E954FA0B27F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F3365-FE69-4B9C-8090-DB76A80B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E7D0F-4001-4AB0-8B7F-338495FB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0D47-E498-4407-80D2-1C8884926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1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2B866-1640-4656-9348-1756B834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FA84E-D88D-4A5F-8039-4D1B286F2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E4155-F5ED-456D-B060-3D063197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6442B-77FA-4C69-AEB3-0C33B6C5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1A1F-D2C3-43ED-B31F-E954FA0B27F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5E07A-4848-4016-B918-9DEF6659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D2FC6-5BC1-4AD7-BBDE-DCA9B32F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0D47-E498-4407-80D2-1C8884926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54206-1788-4F74-A710-91B274B7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76511-0384-43F5-AD03-6A852E1E3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FA095-7CAD-4620-90A1-9E6252B42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D51EE-A71C-42C1-BEB3-7EC5182A3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901CAC-812D-499D-AE50-9CD18496A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44E3D5-ED4E-4439-8757-6F4B2CE4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1A1F-D2C3-43ED-B31F-E954FA0B27F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30F0B6-0148-4117-A1B2-62C8F3E4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E47DF-C994-4CC7-A401-20AFE3AD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0D47-E498-4407-80D2-1C8884926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D368E-DD13-447A-92BE-9C68AC27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0BB87-C040-4908-B343-1C6625B8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1A1F-D2C3-43ED-B31F-E954FA0B27F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DE9C86-1E71-4AD9-B082-1A3BB868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8C7B08-716A-4269-BA93-32B50F80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0D47-E498-4407-80D2-1C8884926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0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6FC97-0354-4082-B0E3-F75097FB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1A1F-D2C3-43ED-B31F-E954FA0B27F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E6006-B024-4B56-A4B6-66E86193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18390-18BB-4ACC-A4B0-ED8036DB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0D47-E498-4407-80D2-1C8884926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053D2-2352-45D5-8AE6-48EFF4D1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D7436-B2F1-4980-BDBA-EB15B184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F67BA-D953-45BC-9E0B-C8CDF9033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A5897-B98D-46A6-919C-1E291812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1A1F-D2C3-43ED-B31F-E954FA0B27F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9189B-0771-4F60-8FAD-AE0AAB40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3BDD4-633C-410D-808F-CD2BAED6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0D47-E498-4407-80D2-1C8884926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0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EDE44-D561-4709-AF9B-49C38F12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8FD0B3-7843-4370-86FA-D8DEC534D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FD67C-B735-4DA1-BFEC-88FD57B0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E02AA-E97F-47D3-8E84-61116F02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1A1F-D2C3-43ED-B31F-E954FA0B27F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5B24E-5A14-4A21-B205-A237734E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9CBAFA-B5DA-4829-AC69-B0C6A1D9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0D47-E498-4407-80D2-1C8884926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4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870213-0F92-468E-B65E-6159D212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D2EB8-4EEC-4C94-9491-EE4ECEC8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1976D-C741-4CFB-87E5-14B2A4AC7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21A1F-D2C3-43ED-B31F-E954FA0B27F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75533-EE13-44B0-B8D6-F6318F97C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1C938-00B4-454E-B627-5E15CAE46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0D47-E498-4407-80D2-1C8884926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4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cws.tistory.com/8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63145B-DDD6-4E66-958B-4309539DB468}"/>
              </a:ext>
            </a:extLst>
          </p:cNvPr>
          <p:cNvSpPr txBox="1"/>
          <p:nvPr/>
        </p:nvSpPr>
        <p:spPr>
          <a:xfrm>
            <a:off x="1030941" y="1335741"/>
            <a:ext cx="53160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ODBC ORACLE </a:t>
            </a:r>
            <a:r>
              <a:rPr lang="ko-KR" altLang="en-US" sz="2300" dirty="0" err="1"/>
              <a:t>하는법</a:t>
            </a:r>
            <a:r>
              <a:rPr lang="en-US" altLang="ko-KR" sz="2300"/>
              <a:t>..?</a:t>
            </a:r>
            <a:endParaRPr lang="en-US" altLang="ko-KR" sz="2300" dirty="0"/>
          </a:p>
          <a:p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60619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93910-C747-4911-9426-25AA0080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이대로 하세용</a:t>
            </a:r>
          </a:p>
        </p:txBody>
      </p:sp>
      <p:sp>
        <p:nvSpPr>
          <p:cNvPr id="4" name="세로 텍스트 개체 틀 3">
            <a:extLst>
              <a:ext uri="{FF2B5EF4-FFF2-40B4-BE49-F238E27FC236}">
                <a16:creationId xmlns:a16="http://schemas.microsoft.com/office/drawing/2014/main" id="{86F2ED87-B707-46CA-AB81-29241D182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4695324" cy="2544286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ko-KR" altLang="en-US" dirty="0">
                <a:hlinkClick r:id="rId2"/>
              </a:rPr>
              <a:t>https://dicws.tistory.com/8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파일은 카톡에 </a:t>
            </a:r>
            <a:r>
              <a:rPr lang="ko-KR" altLang="en-US" dirty="0" err="1"/>
              <a:t>올렷슴다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82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DAE90-5974-421D-8018-E4EB6C72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검색에서 </a:t>
            </a:r>
            <a:r>
              <a:rPr lang="en-US" altLang="ko-KR" dirty="0"/>
              <a:t>ODBC </a:t>
            </a:r>
            <a:r>
              <a:rPr lang="ko-KR" altLang="en-US" dirty="0"/>
              <a:t>쳐서 들어가세요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D47B7-D6D3-4302-B87A-CB7467E2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4187683"/>
            <a:ext cx="3258670" cy="1612482"/>
          </a:xfrm>
        </p:spPr>
        <p:txBody>
          <a:bodyPr>
            <a:normAutofit lnSpcReduction="10000"/>
          </a:bodyPr>
          <a:lstStyle/>
          <a:p>
            <a:r>
              <a:rPr lang="ko-KR" altLang="en-US" b="1" dirty="0"/>
              <a:t>앞 과정을 성공적으로 마치면 이렇게 </a:t>
            </a:r>
            <a:r>
              <a:rPr lang="en-US" altLang="ko-KR" b="1" dirty="0"/>
              <a:t>ORACLE</a:t>
            </a:r>
            <a:r>
              <a:rPr lang="ko-KR" altLang="en-US" b="1" dirty="0"/>
              <a:t>이 있을 </a:t>
            </a:r>
            <a:r>
              <a:rPr lang="ko-KR" altLang="en-US" b="1" dirty="0" err="1"/>
              <a:t>거에요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6BF5B1-9642-421F-8EB1-A438C1F1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50" y="1619287"/>
            <a:ext cx="3429297" cy="17222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24C19C-5DBC-4423-A541-BCA96638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932" y="1376328"/>
            <a:ext cx="6637595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1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BBA1B-8C17-4495-B35B-03A060E7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사용자 </a:t>
            </a:r>
            <a:r>
              <a:rPr lang="en-US" altLang="ko-KR" dirty="0"/>
              <a:t>DSN</a:t>
            </a:r>
            <a:r>
              <a:rPr lang="ko-KR" altLang="en-US" dirty="0"/>
              <a:t>에서 추가하세요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B21EC-C08F-421C-B9E9-AE00A511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B65795-C2B0-4D63-9833-E2687BB7E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3" y="1825625"/>
            <a:ext cx="6553768" cy="46257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B162D7-5CEA-4FF4-8E81-37F16535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863" y="1589392"/>
            <a:ext cx="4766104" cy="36792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DFD472-BA3F-48EE-88D9-EFF4A4D0EDE6}"/>
              </a:ext>
            </a:extLst>
          </p:cNvPr>
          <p:cNvSpPr/>
          <p:nvPr/>
        </p:nvSpPr>
        <p:spPr>
          <a:xfrm>
            <a:off x="5020235" y="2617694"/>
            <a:ext cx="1685365" cy="564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9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BBA1B-8C17-4495-B35B-03A060E7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연결하세요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B21EC-C08F-421C-B9E9-AE00A5118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494" y="1825625"/>
            <a:ext cx="6907306" cy="4351338"/>
          </a:xfrm>
        </p:spPr>
        <p:txBody>
          <a:bodyPr/>
          <a:lstStyle/>
          <a:p>
            <a:r>
              <a:rPr lang="en-US" altLang="ko-KR" dirty="0"/>
              <a:t>ODBC</a:t>
            </a:r>
            <a:r>
              <a:rPr lang="ko-KR" altLang="en-US" dirty="0"/>
              <a:t>에서 누르세요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59B4A0-4AE5-472E-B81D-C0007A2B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788"/>
            <a:ext cx="2859869" cy="47154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94C12A7-C4E2-451C-BEAC-B7842B1F10B1}"/>
              </a:ext>
            </a:extLst>
          </p:cNvPr>
          <p:cNvSpPr/>
          <p:nvPr/>
        </p:nvSpPr>
        <p:spPr>
          <a:xfrm>
            <a:off x="2012704" y="5280212"/>
            <a:ext cx="1685365" cy="564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4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A5D2B-ABF9-44BE-9C89-004ED497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추가되어 있는 사용자 데이터</a:t>
            </a:r>
            <a:r>
              <a:rPr lang="en-US" altLang="ko-KR" dirty="0"/>
              <a:t>..?</a:t>
            </a:r>
            <a:r>
              <a:rPr lang="ko-KR" altLang="en-US" dirty="0"/>
              <a:t>가 </a:t>
            </a:r>
            <a:r>
              <a:rPr lang="ko-KR" altLang="en-US" dirty="0" err="1"/>
              <a:t>보일거에요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ADF2A-583A-43F8-B772-617B080C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C1BBCD-553E-42DF-B006-9D7061D7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5367"/>
            <a:ext cx="8199831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이대로 하세용</vt:lpstr>
      <vt:lpstr>1. 검색에서 ODBC 쳐서 들어가세요</vt:lpstr>
      <vt:lpstr>2. 사용자 DSN에서 추가하세요 </vt:lpstr>
      <vt:lpstr>3. 연결하세요 </vt:lpstr>
      <vt:lpstr>4. 추가되어 있는 사용자 데이터..?가 보일거에요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윤다영</dc:creator>
  <cp:lastModifiedBy>윤다영</cp:lastModifiedBy>
  <cp:revision>1</cp:revision>
  <dcterms:created xsi:type="dcterms:W3CDTF">2020-05-15T09:39:29Z</dcterms:created>
  <dcterms:modified xsi:type="dcterms:W3CDTF">2020-05-15T09:48:16Z</dcterms:modified>
</cp:coreProperties>
</file>