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02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CA6FE-288B-46BB-A8F9-CB675847E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8C7C85-DA8D-488F-B452-95F386256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C0ECC-5C83-4E4F-B579-0B9DD007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995B-8288-44B7-BBC4-5325AE4C2F4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780C80-D674-44C8-8D53-36E30AF9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D5FDD-5A22-478A-9B81-3BE8D7EE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DB13-D947-42DA-B95E-B1976F66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96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34EE7-0298-44DC-8F81-4813A5F1C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486366-07CD-4D51-A058-BACB0F85D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742A99-FB03-4DF1-BD56-654703EC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995B-8288-44B7-BBC4-5325AE4C2F4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ECEC4C-1538-46D5-B434-34F59CC7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0C7DDC-8E05-49D4-92A7-C26AB6E0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DB13-D947-42DA-B95E-B1976F66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7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F3E1AA-59C7-4373-83CF-556BCD6D9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253255-EAE6-485E-9B07-60AC6072B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1BAD3-0823-4A16-A13D-511D6A32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995B-8288-44B7-BBC4-5325AE4C2F4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7ED8E6-C5B0-4444-BB09-7C91543E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EEC96F-784A-4FD8-AC30-4FF2903F1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DB13-D947-42DA-B95E-B1976F66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99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61D26-DE93-45B3-A0D0-70DAE2B7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C86C4-8032-45C1-B6F9-82B69AACD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7DCC4-57B1-4DBA-9A33-64F11252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995B-8288-44B7-BBC4-5325AE4C2F4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194FD4-0D5B-466F-B019-520B1839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9DA5A7-45C3-4B32-A20F-B4868B2D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DB13-D947-42DA-B95E-B1976F66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98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C3B6B-2F59-435F-A3EA-63FCFBF6F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1C1899-02A9-4DE9-93B2-C5E6EE7C6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F6EB1B-5FAA-4A5C-A49F-A1BFFBB79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995B-8288-44B7-BBC4-5325AE4C2F4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7C6188-8248-4AAF-B0D9-C97387A84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8D8FE1-F551-483F-8336-B0F9B1C9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DB13-D947-42DA-B95E-B1976F66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86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59D4A-7F71-4EE6-9B5A-BF145118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5EBE9-930C-4EE8-B77E-4D5338D1A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026CA4-92D6-4C27-B738-B6CB45576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27E7C7-2E1C-4572-B434-641D5DD6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995B-8288-44B7-BBC4-5325AE4C2F4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A9BFA-4073-4136-98D3-0ECB8F35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F274A-F981-4F81-9286-2BB00118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DB13-D947-42DA-B95E-B1976F66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66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C6356-1968-4D03-9997-C93BF5D58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6AC8FD-2702-4F5E-B074-5C873F587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85B96A-E21D-4733-AE25-D7D831D26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385872-5E51-47CD-8021-9CC60C745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AF46A9-8CA6-420E-B6F0-42E19C778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5C5ADE-10C1-4034-9BF8-B72E827D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995B-8288-44B7-BBC4-5325AE4C2F4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6D6ADD-438D-445F-A5A3-51079B30A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2DF47E-291C-4EAF-B080-64749757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DB13-D947-42DA-B95E-B1976F66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50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59321-8E1D-4D87-A19A-9F43054AD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F10657-314C-487D-81BB-4E77EFEC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995B-8288-44B7-BBC4-5325AE4C2F4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9BCFD6-E291-49EF-8799-9EA7FE81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84425E-7C10-43F7-AEC9-E29EA5B2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DB13-D947-42DA-B95E-B1976F66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24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154D5D-26A9-4CC1-AAC1-E940BDCE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995B-8288-44B7-BBC4-5325AE4C2F4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483E42-6ABC-4390-9E76-DF030576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6A96FF-EFF5-4C9E-B184-1903086D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DB13-D947-42DA-B95E-B1976F66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89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DEFAA-262E-41C5-97B5-B17255F3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843AC-8881-4728-8BA0-59B0D46E2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79933B-E166-44CF-8594-9DE5E9C83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35E9AD-9F76-4AAE-9F2C-AE95D6F4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995B-8288-44B7-BBC4-5325AE4C2F4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96A81B-04B6-465F-B0E7-0CB39FE5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DC7389-BFAF-412C-BC92-811B211F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DB13-D947-42DA-B95E-B1976F66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0D46C-54B4-4DA8-900A-BACAC66F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29A2D8-63AA-4DF2-B32C-D2A2D9AAA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24A718-331E-43F6-A737-A027CEABE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77F505-2C6C-4271-A1CA-374BDEA6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995B-8288-44B7-BBC4-5325AE4C2F4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72B03C-3D6B-46E0-A022-060D60D1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51F197-62A6-47A0-A10E-96A2471F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DB13-D947-42DA-B95E-B1976F66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16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07F6D8-BFA4-4228-BE5B-8C613282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C6891-D309-4F97-9AAA-619840367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CA3BE5-5E8C-4A6D-8469-F78374BA4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7995B-8288-44B7-BBC4-5325AE4C2F4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EC105-5023-4857-AF24-5D0FE938A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FE5F27-B4C8-47BA-A5AC-6680FD181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4DB13-D947-42DA-B95E-B1976F66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92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B76BA-7C9B-4DA7-83FB-1ACFD82CC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ACCOUNT_INFO 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포트폴리오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FA0229-C8B6-4F1C-8B59-5342F3AF86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2060340016 </a:t>
            </a:r>
            <a:r>
              <a:rPr lang="ko-KR" altLang="en-US" dirty="0"/>
              <a:t>박천호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69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37C18-4A00-41D6-A4EE-9E68824B4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05A86-A7F4-405A-B629-B6429A096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주제 선정</a:t>
            </a:r>
            <a:endParaRPr lang="en-US" altLang="ko-KR" dirty="0"/>
          </a:p>
          <a:p>
            <a:r>
              <a:rPr lang="ko-KR" altLang="en-US" dirty="0"/>
              <a:t>개발사양서</a:t>
            </a:r>
            <a:endParaRPr lang="en-US" altLang="ko-KR" dirty="0"/>
          </a:p>
          <a:p>
            <a:r>
              <a:rPr lang="ko-KR" altLang="en-US" dirty="0"/>
              <a:t>클래스 다이어그램</a:t>
            </a:r>
            <a:endParaRPr lang="en-US" altLang="ko-KR" dirty="0"/>
          </a:p>
          <a:p>
            <a:r>
              <a:rPr lang="ko-KR" altLang="en-US" dirty="0" err="1"/>
              <a:t>유스케이스</a:t>
            </a:r>
            <a:r>
              <a:rPr lang="ko-KR" altLang="en-US" dirty="0"/>
              <a:t> 그림</a:t>
            </a:r>
            <a:endParaRPr lang="en-US" altLang="ko-KR" dirty="0"/>
          </a:p>
          <a:p>
            <a:r>
              <a:rPr lang="ko-KR" altLang="en-US" dirty="0"/>
              <a:t>기능에 대한 설명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5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16EBDCE-433E-44FD-A08A-27F0A0614842}"/>
              </a:ext>
            </a:extLst>
          </p:cNvPr>
          <p:cNvSpPr/>
          <p:nvPr/>
        </p:nvSpPr>
        <p:spPr>
          <a:xfrm>
            <a:off x="900037" y="284084"/>
            <a:ext cx="10449017" cy="62676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FE930A-EA7F-4CBC-87B7-5CC6683682F6}"/>
              </a:ext>
            </a:extLst>
          </p:cNvPr>
          <p:cNvSpPr/>
          <p:nvPr/>
        </p:nvSpPr>
        <p:spPr>
          <a:xfrm>
            <a:off x="6951216" y="1322773"/>
            <a:ext cx="4097784" cy="2106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29BD4D-A063-4CA1-BFCB-9B68D3B6F076}"/>
              </a:ext>
            </a:extLst>
          </p:cNvPr>
          <p:cNvSpPr/>
          <p:nvPr/>
        </p:nvSpPr>
        <p:spPr>
          <a:xfrm>
            <a:off x="6951216" y="3854388"/>
            <a:ext cx="4097784" cy="2106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3CEA823D-6808-4879-B990-3FFEC5514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224" y="3937068"/>
            <a:ext cx="1905000" cy="762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4AA78A-5E7C-4E2D-B0D0-836B2E251FF9}"/>
              </a:ext>
            </a:extLst>
          </p:cNvPr>
          <p:cNvSpPr/>
          <p:nvPr/>
        </p:nvSpPr>
        <p:spPr>
          <a:xfrm>
            <a:off x="2032986" y="1370062"/>
            <a:ext cx="3207799" cy="4389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EDF0B43C-37C9-4C2D-AA1B-FA665726C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224" y="4699068"/>
            <a:ext cx="1060261" cy="1060261"/>
          </a:xfrm>
          <a:prstGeom prst="rect">
            <a:avLst/>
          </a:prstGeom>
        </p:spPr>
      </p:pic>
      <p:pic>
        <p:nvPicPr>
          <p:cNvPr id="18" name="그림 17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707C3C51-599A-4734-AF5E-AAE5E69A8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37" y="284084"/>
            <a:ext cx="1758212" cy="86187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42D4568-DAF1-4042-B109-055727BA23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153" y="1842189"/>
            <a:ext cx="1059123" cy="1199670"/>
          </a:xfrm>
          <a:prstGeom prst="rect">
            <a:avLst/>
          </a:prstGeom>
        </p:spPr>
      </p:pic>
      <p:sp>
        <p:nvSpPr>
          <p:cNvPr id="5" name="순서도: 자기 디스크 4">
            <a:extLst>
              <a:ext uri="{FF2B5EF4-FFF2-40B4-BE49-F238E27FC236}">
                <a16:creationId xmlns:a16="http://schemas.microsoft.com/office/drawing/2014/main" id="{95A55692-500B-4941-B063-85D0E966D4A0}"/>
              </a:ext>
            </a:extLst>
          </p:cNvPr>
          <p:cNvSpPr/>
          <p:nvPr/>
        </p:nvSpPr>
        <p:spPr>
          <a:xfrm>
            <a:off x="2576362" y="1775594"/>
            <a:ext cx="2175029" cy="3311371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 descr="그리기이(가) 표시된 사진&#10;&#10;자동 생성된 설명">
            <a:extLst>
              <a:ext uri="{FF2B5EF4-FFF2-40B4-BE49-F238E27FC236}">
                <a16:creationId xmlns:a16="http://schemas.microsoft.com/office/drawing/2014/main" id="{54D20A15-01A5-480E-8495-3FA2A0D35C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932" y="3264246"/>
            <a:ext cx="1553888" cy="631267"/>
          </a:xfrm>
          <a:prstGeom prst="rect">
            <a:avLst/>
          </a:prstGeom>
        </p:spPr>
      </p:pic>
      <p:pic>
        <p:nvPicPr>
          <p:cNvPr id="14" name="그림 13" descr="그리기이(가) 표시된 사진&#10;&#10;자동 생성된 설명">
            <a:extLst>
              <a:ext uri="{FF2B5EF4-FFF2-40B4-BE49-F238E27FC236}">
                <a16:creationId xmlns:a16="http://schemas.microsoft.com/office/drawing/2014/main" id="{D1CF9F54-65F7-459A-9790-EB2012F1D2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53" y="5094843"/>
            <a:ext cx="1714501" cy="578644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BC2C99F-2759-483A-9E3A-C7AFDF803CCD}"/>
              </a:ext>
            </a:extLst>
          </p:cNvPr>
          <p:cNvCxnSpPr/>
          <p:nvPr/>
        </p:nvCxnSpPr>
        <p:spPr>
          <a:xfrm flipH="1">
            <a:off x="4611757" y="2560320"/>
            <a:ext cx="2339459" cy="703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05373C0-ED3E-4AE5-97AA-50F81E93EBB6}"/>
              </a:ext>
            </a:extLst>
          </p:cNvPr>
          <p:cNvCxnSpPr/>
          <p:nvPr/>
        </p:nvCxnSpPr>
        <p:spPr>
          <a:xfrm flipH="1" flipV="1">
            <a:off x="4611757" y="3895513"/>
            <a:ext cx="2339459" cy="1333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B93C839-4893-4640-958C-D946ADADD02F}"/>
              </a:ext>
            </a:extLst>
          </p:cNvPr>
          <p:cNvSpPr txBox="1"/>
          <p:nvPr/>
        </p:nvSpPr>
        <p:spPr>
          <a:xfrm>
            <a:off x="2817116" y="4318068"/>
            <a:ext cx="174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Oracle 12 c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B1F494-BBCA-4CF9-9DB4-FD4A43040F5F}"/>
              </a:ext>
            </a:extLst>
          </p:cNvPr>
          <p:cNvSpPr txBox="1"/>
          <p:nvPr/>
        </p:nvSpPr>
        <p:spPr>
          <a:xfrm>
            <a:off x="9144000" y="414534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2020-03 (4.15.0)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F2E367-92D2-4C82-AA7D-CD6D96DF369D}"/>
              </a:ext>
            </a:extLst>
          </p:cNvPr>
          <p:cNvSpPr txBox="1"/>
          <p:nvPr/>
        </p:nvSpPr>
        <p:spPr>
          <a:xfrm>
            <a:off x="9144000" y="510577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JDK1.8.0_241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843378-C230-4CFF-A8A6-75F31F574784}"/>
              </a:ext>
            </a:extLst>
          </p:cNvPr>
          <p:cNvSpPr txBox="1"/>
          <p:nvPr/>
        </p:nvSpPr>
        <p:spPr>
          <a:xfrm>
            <a:off x="8786213" y="202919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SQL</a:t>
            </a:r>
            <a:r>
              <a:rPr lang="ko-KR" altLang="en-US" dirty="0"/>
              <a:t> </a:t>
            </a:r>
            <a:r>
              <a:rPr lang="en-US" altLang="ko-KR" dirty="0"/>
              <a:t>developer</a:t>
            </a:r>
          </a:p>
          <a:p>
            <a:r>
              <a:rPr lang="en-US" altLang="ko-KR" dirty="0"/>
              <a:t>     17.2.0.188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887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6F730-99B5-4295-840B-B7DE7B8D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6DDFF-9EBB-4DE4-B652-DF4CE3884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4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30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HY그래픽M</vt:lpstr>
      <vt:lpstr>맑은 고딕</vt:lpstr>
      <vt:lpstr>Arial</vt:lpstr>
      <vt:lpstr>Office 테마</vt:lpstr>
      <vt:lpstr>ACCOUNT_INFO 포트폴리오</vt:lpstr>
      <vt:lpstr>INDEX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ACCOUNT_INFO 포트폴리오</dc:title>
  <dc:creator>박천호</dc:creator>
  <cp:lastModifiedBy>박천호</cp:lastModifiedBy>
  <cp:revision>6</cp:revision>
  <dcterms:created xsi:type="dcterms:W3CDTF">2020-05-25T12:43:47Z</dcterms:created>
  <dcterms:modified xsi:type="dcterms:W3CDTF">2020-05-26T06:04:47Z</dcterms:modified>
</cp:coreProperties>
</file>