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108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68DE2-8201-44FA-A64F-5A88EA474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A28698-EDA9-4E00-ABAA-588665E10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CCBAA-86C4-420E-BBAA-11530FD6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7157-9067-4B87-A009-B27DB2070F2B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5CCDEB-34D7-4416-8EA2-4B6E90E64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003B8E-EB9F-46AD-824E-999A5A5B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3180-FD56-4700-9C5B-FC59E48F3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51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0A6A9-1DC6-4CEA-9FE8-AD0D3C51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4869DC-463F-4A6D-B7C6-C7A253945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6CED0-DB9C-4C17-B6A6-EAB88C3D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7157-9067-4B87-A009-B27DB2070F2B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2FDCA9-4D66-4B54-B196-C05B92B6C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E2085-EE34-473F-8DEF-0C093965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3180-FD56-4700-9C5B-FC59E48F3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12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04A417-96BD-49A1-B08F-11A665C59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72A737-1278-4AA7-AF7A-D22E23F11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EFE8B9-BAE2-4BCD-905A-D8B15259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7157-9067-4B87-A009-B27DB2070F2B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71512E-C1F0-46F8-BBD5-DBC1C385A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3131F4-9FD2-4825-8435-7AA9C488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3180-FD56-4700-9C5B-FC59E48F3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1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BFDF5-8422-4E23-BB05-FBF7063E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ED54A-BC09-415E-8214-AD8E8F740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644A89-CE3E-49A1-9788-74C1B2F90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7157-9067-4B87-A009-B27DB2070F2B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1E085F-D60F-4EDD-A171-4E2D064C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A11987-20B1-4CE5-89C7-9D4A2F53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3180-FD56-4700-9C5B-FC59E48F3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2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5178C-4BD6-4E2A-BDE6-6467C869B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AC52DE-D36E-4B32-9823-A1FC90688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217BDD-350A-4108-8F99-704AB0FF3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7157-9067-4B87-A009-B27DB2070F2B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309817-79D0-45C7-AB85-80AE201E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C16718-6FE2-4BC2-98AA-787939EA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3180-FD56-4700-9C5B-FC59E48F3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30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E5FA2-3C6A-4459-BE60-68D58031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88273-F70D-4C49-9F4E-D8599CE6A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EF7B84-46C6-429E-B542-8700B8FD2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092A76-A8E0-4FCF-A845-761EE172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7157-9067-4B87-A009-B27DB2070F2B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C875A4-7CCF-4E97-8AC4-FAC1A14B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CEAE93-8F07-4613-9B01-35DECCAA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3180-FD56-4700-9C5B-FC59E48F3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30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1C123-363D-452E-B43D-132FA1B59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9DFC23-0336-4815-84BB-79535FA7A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CAF8FD-C636-4B6C-9866-2A16BE60D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C9C38C-BF86-454A-BE61-8AED7199A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A381C4-6B15-4BFA-B05C-90AC1170F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BC8339-2340-48B1-B432-CBEDEA676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7157-9067-4B87-A009-B27DB2070F2B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3B4F57-535D-46A2-B0B6-E7F9B9BB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9029CD-7F0B-4DB9-9C73-8EDCF0D7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3180-FD56-4700-9C5B-FC59E48F3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47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87C19-F757-40A9-B477-111D184E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82E92C-480F-4342-81AD-8C485CAF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7157-9067-4B87-A009-B27DB2070F2B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E3621E-3831-4759-8891-302BCAD7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4FA11D-2231-4C51-8344-D334DC9C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3180-FD56-4700-9C5B-FC59E48F3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02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23D181-4FB2-4153-8E53-1B2CE5EB3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7157-9067-4B87-A009-B27DB2070F2B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8242F1-3662-495D-8A79-8338AE52A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CA5F3C-893C-44CE-BD41-2E0E0DEE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3180-FD56-4700-9C5B-FC59E48F3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9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05686-D89C-4E4A-8F2B-70910C6B2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C33BE-01F3-45BF-8F4A-D280DDCF0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557263-7BDC-4AAC-91A4-AFA71C8E4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13F316-F3D3-4288-833F-8E636DA7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7157-9067-4B87-A009-B27DB2070F2B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C93684-5739-4CBB-806A-334FAF81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D04AD5-0B70-4295-8532-2A60B5A17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3180-FD56-4700-9C5B-FC59E48F3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19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576B0-BBAD-43BF-B31A-3B793E72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999288-014E-4B3A-8325-6CB8ACDCE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501A53-6D06-4395-9CA2-9F05C2E43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ED8D55-823C-48CB-96D3-5AF22332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7157-9067-4B87-A009-B27DB2070F2B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F16BB1-F06B-416D-A183-E88B471E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FC486C-AC01-486E-8FB5-B452148F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3180-FD56-4700-9C5B-FC59E48F3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1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63A572-13F5-426A-B8DB-FE648FEC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0586D1-9F62-4B58-BD86-87E012582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4B8508-15F5-4496-9859-29CA24A26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27157-9067-4B87-A009-B27DB2070F2B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CA1A67-4D8B-4BB0-9005-93545F10D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CDE93A-AEFD-47B6-8E1B-1EC950318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73180-FD56-4700-9C5B-FC59E48F3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37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19D773A-B6B0-432F-B3E5-9822503BB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0"/>
            <a:ext cx="11023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30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19D773A-B6B0-432F-B3E5-9822503BB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0"/>
            <a:ext cx="11023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7F2B6BE5-B7C3-4ADC-AE60-49F57939C6F1}"/>
              </a:ext>
            </a:extLst>
          </p:cNvPr>
          <p:cNvSpPr/>
          <p:nvPr/>
        </p:nvSpPr>
        <p:spPr>
          <a:xfrm>
            <a:off x="4978400" y="3826932"/>
            <a:ext cx="338667" cy="347133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24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Younghyun Kim</dc:creator>
  <cp:lastModifiedBy>Younghyun Kim</cp:lastModifiedBy>
  <cp:revision>1</cp:revision>
  <dcterms:created xsi:type="dcterms:W3CDTF">2021-01-22T00:46:02Z</dcterms:created>
  <dcterms:modified xsi:type="dcterms:W3CDTF">2021-01-22T00:48:06Z</dcterms:modified>
</cp:coreProperties>
</file>