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9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8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3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9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6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0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9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5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8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6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5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9FBE-2D1A-4D75-9D67-95AE25A84ED1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0E1E-190F-41B2-89CC-A15DCA8EE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2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229150" y="5889198"/>
            <a:ext cx="1685221" cy="58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/>
              <a:t>Session Hijacking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29150" y="817527"/>
            <a:ext cx="1691399" cy="58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smtClean="0"/>
              <a:t>Flooding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29150" y="4973576"/>
            <a:ext cx="1685221" cy="58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/>
              <a:t>Scanning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29150" y="4038442"/>
            <a:ext cx="1685222" cy="58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/>
              <a:t>Sniffing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5038627" y="38937"/>
            <a:ext cx="15808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Network Layer Flooding</a:t>
            </a:r>
            <a:endParaRPr lang="ko-KR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5034272" y="1497095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Transport Layer Flooding</a:t>
            </a:r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5056041" y="2263451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Session Layer Flooding</a:t>
            </a:r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5040000" y="3003684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DNS</a:t>
            </a:r>
            <a:r>
              <a:rPr lang="en-US" altLang="ko-KR" sz="1000" smtClean="0"/>
              <a:t> </a:t>
            </a:r>
            <a:r>
              <a:rPr lang="en-US" altLang="ko-KR" sz="1000"/>
              <a:t>Spoofing</a:t>
            </a:r>
            <a:endParaRPr lang="ko-KR" altLang="en-US" sz="1000"/>
          </a:p>
        </p:txBody>
      </p:sp>
      <p:sp>
        <p:nvSpPr>
          <p:cNvPr id="27" name="TextBox 26"/>
          <p:cNvSpPr txBox="1"/>
          <p:nvPr/>
        </p:nvSpPr>
        <p:spPr>
          <a:xfrm>
            <a:off x="5040000" y="3221386"/>
            <a:ext cx="861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IP Spoofing</a:t>
            </a:r>
            <a:endParaRPr lang="ko-KR" altLang="en-US" sz="1000"/>
          </a:p>
        </p:txBody>
      </p:sp>
      <p:cxnSp>
        <p:nvCxnSpPr>
          <p:cNvPr id="30" name="꺾인 연결선 29"/>
          <p:cNvCxnSpPr>
            <a:stCxn id="23" idx="1"/>
            <a:endCxn id="16" idx="3"/>
          </p:cNvCxnSpPr>
          <p:nvPr/>
        </p:nvCxnSpPr>
        <p:spPr>
          <a:xfrm rot="10800000" flipV="1">
            <a:off x="3920549" y="162048"/>
            <a:ext cx="1118078" cy="947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4" idx="1"/>
            <a:endCxn id="16" idx="3"/>
          </p:cNvCxnSpPr>
          <p:nvPr/>
        </p:nvCxnSpPr>
        <p:spPr>
          <a:xfrm rot="10800000">
            <a:off x="3920550" y="1109056"/>
            <a:ext cx="1113723" cy="511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5" idx="1"/>
            <a:endCxn id="16" idx="3"/>
          </p:cNvCxnSpPr>
          <p:nvPr/>
        </p:nvCxnSpPr>
        <p:spPr>
          <a:xfrm rot="10800000">
            <a:off x="3920549" y="1109056"/>
            <a:ext cx="1135492" cy="12775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60000" y="51308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Ping of Death</a:t>
            </a:r>
            <a:endParaRPr lang="ko-KR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9360000" y="56977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Land attack</a:t>
            </a:r>
            <a:endParaRPr lang="ko-KR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9360000" y="755129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Teardrop attack</a:t>
            </a:r>
            <a:endParaRPr lang="ko-KR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9360000" y="955667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Inconsistent Fragment attack</a:t>
            </a:r>
            <a:endParaRPr lang="ko-KR" altLang="en-US" sz="1000"/>
          </a:p>
        </p:txBody>
      </p:sp>
      <p:cxnSp>
        <p:nvCxnSpPr>
          <p:cNvPr id="53" name="꺾인 연결선 52"/>
          <p:cNvCxnSpPr>
            <a:stCxn id="26" idx="1"/>
            <a:endCxn id="184" idx="3"/>
          </p:cNvCxnSpPr>
          <p:nvPr/>
        </p:nvCxnSpPr>
        <p:spPr>
          <a:xfrm rot="10800000" flipV="1">
            <a:off x="3920550" y="3126795"/>
            <a:ext cx="1119451" cy="2288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7" idx="1"/>
            <a:endCxn id="184" idx="3"/>
          </p:cNvCxnSpPr>
          <p:nvPr/>
        </p:nvCxnSpPr>
        <p:spPr>
          <a:xfrm rot="10800000" flipV="1">
            <a:off x="3920550" y="3344497"/>
            <a:ext cx="1119451" cy="111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60000" y="46606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ICMP Flooding</a:t>
            </a:r>
            <a:endParaRPr lang="ko-KR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7560000" y="1217916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TCP Flooding</a:t>
            </a:r>
            <a:endParaRPr lang="ko-KR" altLang="en-US" sz="1000"/>
          </a:p>
        </p:txBody>
      </p:sp>
      <p:sp>
        <p:nvSpPr>
          <p:cNvPr id="83" name="TextBox 82"/>
          <p:cNvSpPr txBox="1"/>
          <p:nvPr/>
        </p:nvSpPr>
        <p:spPr>
          <a:xfrm>
            <a:off x="7560000" y="1735682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UDP Flooding</a:t>
            </a:r>
            <a:endParaRPr lang="ko-KR" altLang="en-US" sz="1000"/>
          </a:p>
        </p:txBody>
      </p:sp>
      <p:sp>
        <p:nvSpPr>
          <p:cNvPr id="85" name="TextBox 84"/>
          <p:cNvSpPr txBox="1"/>
          <p:nvPr/>
        </p:nvSpPr>
        <p:spPr>
          <a:xfrm>
            <a:off x="5038622" y="2533421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Application Layer Flooding</a:t>
            </a:r>
            <a:endParaRPr lang="ko-KR" altLang="en-US" sz="1000"/>
          </a:p>
        </p:txBody>
      </p:sp>
      <p:cxnSp>
        <p:nvCxnSpPr>
          <p:cNvPr id="86" name="꺾인 연결선 85"/>
          <p:cNvCxnSpPr>
            <a:stCxn id="85" idx="1"/>
            <a:endCxn id="16" idx="3"/>
          </p:cNvCxnSpPr>
          <p:nvPr/>
        </p:nvCxnSpPr>
        <p:spPr>
          <a:xfrm rot="10800000">
            <a:off x="3920550" y="1109056"/>
            <a:ext cx="1118073" cy="1547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60000" y="1953396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DNS Flooding attack</a:t>
            </a:r>
            <a:endParaRPr lang="ko-KR" altLang="en-US" sz="1000"/>
          </a:p>
        </p:txBody>
      </p:sp>
      <p:sp>
        <p:nvSpPr>
          <p:cNvPr id="91" name="TextBox 90"/>
          <p:cNvSpPr txBox="1"/>
          <p:nvPr/>
        </p:nvSpPr>
        <p:spPr>
          <a:xfrm>
            <a:off x="9360000" y="1740032"/>
            <a:ext cx="17876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UDP Traffic Flooding attack</a:t>
            </a:r>
            <a:endParaRPr lang="ko-KR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9360000" y="1226623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SYN Flooding attack</a:t>
            </a:r>
            <a:endParaRPr lang="ko-KR" altLang="en-US" sz="1000"/>
          </a:p>
        </p:txBody>
      </p:sp>
      <p:sp>
        <p:nvSpPr>
          <p:cNvPr id="93" name="TextBox 92"/>
          <p:cNvSpPr txBox="1"/>
          <p:nvPr/>
        </p:nvSpPr>
        <p:spPr>
          <a:xfrm>
            <a:off x="9360000" y="1431275"/>
            <a:ext cx="2124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Except SYN  Flag Flooding attack</a:t>
            </a:r>
            <a:endParaRPr lang="ko-KR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7560000" y="2269408"/>
            <a:ext cx="19255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Session Table Flooding attack</a:t>
            </a:r>
            <a:endParaRPr lang="ko-KR" altLang="en-US" sz="1000"/>
          </a:p>
        </p:txBody>
      </p:sp>
      <p:sp>
        <p:nvSpPr>
          <p:cNvPr id="95" name="TextBox 94"/>
          <p:cNvSpPr txBox="1"/>
          <p:nvPr/>
        </p:nvSpPr>
        <p:spPr>
          <a:xfrm>
            <a:off x="7560000" y="253617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HTTP Flooding</a:t>
            </a:r>
            <a:endParaRPr lang="ko-KR" altLang="en-US" sz="1000"/>
          </a:p>
        </p:txBody>
      </p:sp>
      <p:sp>
        <p:nvSpPr>
          <p:cNvPr id="96" name="TextBox 95"/>
          <p:cNvSpPr txBox="1"/>
          <p:nvPr/>
        </p:nvSpPr>
        <p:spPr>
          <a:xfrm>
            <a:off x="9360000" y="2535091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Get Flooding attack</a:t>
            </a:r>
            <a:endParaRPr lang="ko-KR" altLang="en-US" sz="1000"/>
          </a:p>
        </p:txBody>
      </p:sp>
      <p:sp>
        <p:nvSpPr>
          <p:cNvPr id="97" name="TextBox 96"/>
          <p:cNvSpPr txBox="1"/>
          <p:nvPr/>
        </p:nvSpPr>
        <p:spPr>
          <a:xfrm>
            <a:off x="9360000" y="2730840"/>
            <a:ext cx="2509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Get Flooding with Cache-Control attack</a:t>
            </a:r>
            <a:endParaRPr lang="ko-KR" altLang="en-US" sz="1000"/>
          </a:p>
        </p:txBody>
      </p:sp>
      <p:sp>
        <p:nvSpPr>
          <p:cNvPr id="98" name="TextBox 97"/>
          <p:cNvSpPr txBox="1"/>
          <p:nvPr/>
        </p:nvSpPr>
        <p:spPr>
          <a:xfrm>
            <a:off x="9360000" y="2922429"/>
            <a:ext cx="2451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Dynamic Http Request Flooding attack</a:t>
            </a:r>
            <a:endParaRPr lang="ko-KR" altLang="en-US" sz="1000"/>
          </a:p>
        </p:txBody>
      </p:sp>
      <p:sp>
        <p:nvSpPr>
          <p:cNvPr id="102" name="TextBox 101"/>
          <p:cNvSpPr txBox="1"/>
          <p:nvPr/>
        </p:nvSpPr>
        <p:spPr>
          <a:xfrm>
            <a:off x="5040000" y="280338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ARP Spoofing</a:t>
            </a:r>
            <a:endParaRPr lang="ko-KR" alt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7560000" y="429783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IP Flooding</a:t>
            </a:r>
            <a:endParaRPr lang="ko-KR" altLang="en-US" sz="1000"/>
          </a:p>
        </p:txBody>
      </p:sp>
      <p:sp>
        <p:nvSpPr>
          <p:cNvPr id="106" name="TextBox 105"/>
          <p:cNvSpPr txBox="1"/>
          <p:nvPr/>
        </p:nvSpPr>
        <p:spPr>
          <a:xfrm>
            <a:off x="9360000" y="3825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SMURF attack</a:t>
            </a:r>
            <a:endParaRPr lang="ko-KR" altLang="en-US" sz="1000"/>
          </a:p>
        </p:txBody>
      </p:sp>
      <p:sp>
        <p:nvSpPr>
          <p:cNvPr id="107" name="TextBox 106"/>
          <p:cNvSpPr txBox="1"/>
          <p:nvPr/>
        </p:nvSpPr>
        <p:spPr>
          <a:xfrm>
            <a:off x="9360000" y="2138543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Fraggle attack</a:t>
            </a:r>
            <a:endParaRPr lang="ko-KR" altLang="en-US" sz="1000"/>
          </a:p>
        </p:txBody>
      </p:sp>
      <p:cxnSp>
        <p:nvCxnSpPr>
          <p:cNvPr id="110" name="꺾인 연결선 109"/>
          <p:cNvCxnSpPr>
            <a:stCxn id="102" idx="1"/>
            <a:endCxn id="184" idx="3"/>
          </p:cNvCxnSpPr>
          <p:nvPr/>
        </p:nvCxnSpPr>
        <p:spPr>
          <a:xfrm rot="10800000" flipV="1">
            <a:off x="3920550" y="2926495"/>
            <a:ext cx="1119451" cy="4291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106" idx="1"/>
            <a:endCxn id="104" idx="3"/>
          </p:cNvCxnSpPr>
          <p:nvPr/>
        </p:nvCxnSpPr>
        <p:spPr>
          <a:xfrm rot="10800000" flipV="1">
            <a:off x="8408310" y="505642"/>
            <a:ext cx="951691" cy="472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44" idx="1"/>
            <a:endCxn id="104" idx="3"/>
          </p:cNvCxnSpPr>
          <p:nvPr/>
        </p:nvCxnSpPr>
        <p:spPr>
          <a:xfrm rot="10800000">
            <a:off x="8408310" y="552895"/>
            <a:ext cx="951691" cy="139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45" idx="1"/>
            <a:endCxn id="104" idx="3"/>
          </p:cNvCxnSpPr>
          <p:nvPr/>
        </p:nvCxnSpPr>
        <p:spPr>
          <a:xfrm rot="10800000">
            <a:off x="8408310" y="552894"/>
            <a:ext cx="951691" cy="325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46" idx="1"/>
            <a:endCxn id="104" idx="3"/>
          </p:cNvCxnSpPr>
          <p:nvPr/>
        </p:nvCxnSpPr>
        <p:spPr>
          <a:xfrm rot="10800000">
            <a:off x="8408310" y="552894"/>
            <a:ext cx="951691" cy="5258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39" idx="1"/>
            <a:endCxn id="81" idx="3"/>
          </p:cNvCxnSpPr>
          <p:nvPr/>
        </p:nvCxnSpPr>
        <p:spPr>
          <a:xfrm rot="10800000">
            <a:off x="8607082" y="169717"/>
            <a:ext cx="752918" cy="47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92" idx="1"/>
            <a:endCxn id="82" idx="3"/>
          </p:cNvCxnSpPr>
          <p:nvPr/>
        </p:nvCxnSpPr>
        <p:spPr>
          <a:xfrm rot="10800000">
            <a:off x="8523726" y="1341028"/>
            <a:ext cx="836275" cy="87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꺾인 연결선 142"/>
          <p:cNvCxnSpPr>
            <a:stCxn id="93" idx="1"/>
            <a:endCxn id="82" idx="3"/>
          </p:cNvCxnSpPr>
          <p:nvPr/>
        </p:nvCxnSpPr>
        <p:spPr>
          <a:xfrm rot="10800000">
            <a:off x="8523726" y="1341028"/>
            <a:ext cx="836275" cy="213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91" idx="1"/>
            <a:endCxn id="83" idx="3"/>
          </p:cNvCxnSpPr>
          <p:nvPr/>
        </p:nvCxnSpPr>
        <p:spPr>
          <a:xfrm rot="10800000">
            <a:off x="8554184" y="1858793"/>
            <a:ext cx="805817" cy="4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90" idx="1"/>
            <a:endCxn id="83" idx="3"/>
          </p:cNvCxnSpPr>
          <p:nvPr/>
        </p:nvCxnSpPr>
        <p:spPr>
          <a:xfrm rot="10800000">
            <a:off x="8554184" y="1858793"/>
            <a:ext cx="805817" cy="217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107" idx="1"/>
            <a:endCxn id="83" idx="3"/>
          </p:cNvCxnSpPr>
          <p:nvPr/>
        </p:nvCxnSpPr>
        <p:spPr>
          <a:xfrm rot="10800000">
            <a:off x="8554184" y="1858794"/>
            <a:ext cx="805817" cy="402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94" idx="1"/>
            <a:endCxn id="25" idx="3"/>
          </p:cNvCxnSpPr>
          <p:nvPr/>
        </p:nvCxnSpPr>
        <p:spPr>
          <a:xfrm rot="10800000">
            <a:off x="6577612" y="2386563"/>
            <a:ext cx="982389" cy="5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82" idx="1"/>
            <a:endCxn id="24" idx="3"/>
          </p:cNvCxnSpPr>
          <p:nvPr/>
        </p:nvCxnSpPr>
        <p:spPr>
          <a:xfrm rot="10800000" flipV="1">
            <a:off x="6677672" y="1341026"/>
            <a:ext cx="882329" cy="2791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83" idx="1"/>
            <a:endCxn id="24" idx="3"/>
          </p:cNvCxnSpPr>
          <p:nvPr/>
        </p:nvCxnSpPr>
        <p:spPr>
          <a:xfrm rot="10800000">
            <a:off x="6677672" y="1620207"/>
            <a:ext cx="882329" cy="2385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95" idx="1"/>
            <a:endCxn id="85" idx="3"/>
          </p:cNvCxnSpPr>
          <p:nvPr/>
        </p:nvCxnSpPr>
        <p:spPr>
          <a:xfrm rot="10800000">
            <a:off x="6786216" y="2656533"/>
            <a:ext cx="773784" cy="2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96" idx="1"/>
            <a:endCxn id="95" idx="3"/>
          </p:cNvCxnSpPr>
          <p:nvPr/>
        </p:nvCxnSpPr>
        <p:spPr>
          <a:xfrm rot="10800000" flipV="1">
            <a:off x="8603876" y="2658201"/>
            <a:ext cx="756124" cy="10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97" idx="1"/>
            <a:endCxn id="95" idx="3"/>
          </p:cNvCxnSpPr>
          <p:nvPr/>
        </p:nvCxnSpPr>
        <p:spPr>
          <a:xfrm rot="10800000">
            <a:off x="8603876" y="2659281"/>
            <a:ext cx="756124" cy="1946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176"/>
          <p:cNvCxnSpPr>
            <a:stCxn id="98" idx="1"/>
            <a:endCxn id="95" idx="3"/>
          </p:cNvCxnSpPr>
          <p:nvPr/>
        </p:nvCxnSpPr>
        <p:spPr>
          <a:xfrm rot="10800000">
            <a:off x="8603876" y="2659282"/>
            <a:ext cx="756124" cy="386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040000" y="3426041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Watchdog </a:t>
            </a:r>
            <a:r>
              <a:rPr lang="en-US" altLang="ko-KR" sz="1000"/>
              <a:t>Spoofing</a:t>
            </a:r>
            <a:endParaRPr lang="ko-KR" altLang="en-US" sz="1000"/>
          </a:p>
        </p:txBody>
      </p:sp>
      <p:sp>
        <p:nvSpPr>
          <p:cNvPr id="181" name="TextBox 180"/>
          <p:cNvSpPr txBox="1"/>
          <p:nvPr/>
        </p:nvSpPr>
        <p:spPr>
          <a:xfrm>
            <a:off x="5040000" y="3630694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Email Spoofing</a:t>
            </a:r>
            <a:endParaRPr lang="ko-KR" altLang="en-US" sz="1000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229150" y="3064146"/>
            <a:ext cx="1691399" cy="58305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smtClean="0"/>
              <a:t>Spoofing</a:t>
            </a:r>
            <a:endParaRPr lang="ko-KR" altLang="en-US" sz="1200"/>
          </a:p>
        </p:txBody>
      </p:sp>
      <p:cxnSp>
        <p:nvCxnSpPr>
          <p:cNvPr id="193" name="꺾인 연결선 192"/>
          <p:cNvCxnSpPr>
            <a:stCxn id="180" idx="1"/>
            <a:endCxn id="184" idx="3"/>
          </p:cNvCxnSpPr>
          <p:nvPr/>
        </p:nvCxnSpPr>
        <p:spPr>
          <a:xfrm rot="10800000">
            <a:off x="3920550" y="3355676"/>
            <a:ext cx="1119451" cy="1934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181" idx="1"/>
            <a:endCxn id="184" idx="3"/>
          </p:cNvCxnSpPr>
          <p:nvPr/>
        </p:nvCxnSpPr>
        <p:spPr>
          <a:xfrm rot="10800000">
            <a:off x="3920550" y="3355675"/>
            <a:ext cx="1119451" cy="3981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564351" y="3852167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Switch Jamming</a:t>
            </a:r>
            <a:endParaRPr lang="ko-KR" altLang="en-US" sz="1000"/>
          </a:p>
        </p:txBody>
      </p:sp>
      <p:sp>
        <p:nvSpPr>
          <p:cNvPr id="200" name="TextBox 199"/>
          <p:cNvSpPr txBox="1"/>
          <p:nvPr/>
        </p:nvSpPr>
        <p:spPr>
          <a:xfrm>
            <a:off x="7555644" y="4071666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ARP Redirect</a:t>
            </a:r>
            <a:endParaRPr lang="ko-KR" altLang="en-US" sz="1000"/>
          </a:p>
        </p:txBody>
      </p:sp>
      <p:sp>
        <p:nvSpPr>
          <p:cNvPr id="201" name="TextBox 200"/>
          <p:cNvSpPr txBox="1"/>
          <p:nvPr/>
        </p:nvSpPr>
        <p:spPr>
          <a:xfrm>
            <a:off x="7564351" y="4302444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ICMP Redirect</a:t>
            </a:r>
            <a:endParaRPr lang="ko-KR" altLang="en-US" sz="1000"/>
          </a:p>
        </p:txBody>
      </p:sp>
      <p:sp>
        <p:nvSpPr>
          <p:cNvPr id="202" name="TextBox 201"/>
          <p:cNvSpPr txBox="1"/>
          <p:nvPr/>
        </p:nvSpPr>
        <p:spPr>
          <a:xfrm>
            <a:off x="7559995" y="4520159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ICMP Router Advertisement</a:t>
            </a:r>
            <a:endParaRPr lang="ko-KR" altLang="en-US" sz="1000"/>
          </a:p>
        </p:txBody>
      </p:sp>
      <p:sp>
        <p:nvSpPr>
          <p:cNvPr id="204" name="TextBox 203"/>
          <p:cNvSpPr txBox="1"/>
          <p:nvPr/>
        </p:nvSpPr>
        <p:spPr>
          <a:xfrm>
            <a:off x="5040000" y="3913723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Passive Sniffing</a:t>
            </a:r>
            <a:endParaRPr lang="ko-KR" altLang="en-US" sz="1000"/>
          </a:p>
        </p:txBody>
      </p:sp>
      <p:sp>
        <p:nvSpPr>
          <p:cNvPr id="205" name="TextBox 204"/>
          <p:cNvSpPr txBox="1"/>
          <p:nvPr/>
        </p:nvSpPr>
        <p:spPr>
          <a:xfrm>
            <a:off x="5040000" y="4523327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Active Sniffing</a:t>
            </a:r>
            <a:endParaRPr lang="ko-KR" altLang="en-US" sz="1000"/>
          </a:p>
        </p:txBody>
      </p:sp>
      <p:cxnSp>
        <p:nvCxnSpPr>
          <p:cNvPr id="206" name="꺾인 연결선 205"/>
          <p:cNvCxnSpPr>
            <a:stCxn id="204" idx="1"/>
            <a:endCxn id="18" idx="3"/>
          </p:cNvCxnSpPr>
          <p:nvPr/>
        </p:nvCxnSpPr>
        <p:spPr>
          <a:xfrm rot="10800000" flipV="1">
            <a:off x="3914372" y="4036833"/>
            <a:ext cx="1125628" cy="2931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 208"/>
          <p:cNvCxnSpPr>
            <a:stCxn id="205" idx="1"/>
            <a:endCxn id="18" idx="3"/>
          </p:cNvCxnSpPr>
          <p:nvPr/>
        </p:nvCxnSpPr>
        <p:spPr>
          <a:xfrm rot="10800000">
            <a:off x="3914372" y="4329972"/>
            <a:ext cx="1125628" cy="3164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 211"/>
          <p:cNvCxnSpPr>
            <a:stCxn id="199" idx="1"/>
            <a:endCxn id="205" idx="3"/>
          </p:cNvCxnSpPr>
          <p:nvPr/>
        </p:nvCxnSpPr>
        <p:spPr>
          <a:xfrm rot="10800000" flipV="1">
            <a:off x="6061433" y="3975278"/>
            <a:ext cx="1502918" cy="6711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200" idx="1"/>
            <a:endCxn id="205" idx="3"/>
          </p:cNvCxnSpPr>
          <p:nvPr/>
        </p:nvCxnSpPr>
        <p:spPr>
          <a:xfrm rot="10800000" flipV="1">
            <a:off x="6061434" y="4194776"/>
            <a:ext cx="1494211" cy="4516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201" idx="1"/>
            <a:endCxn id="205" idx="3"/>
          </p:cNvCxnSpPr>
          <p:nvPr/>
        </p:nvCxnSpPr>
        <p:spPr>
          <a:xfrm rot="10800000" flipV="1">
            <a:off x="6061433" y="4425554"/>
            <a:ext cx="1502918" cy="2208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02" idx="1"/>
            <a:endCxn id="205" idx="3"/>
          </p:cNvCxnSpPr>
          <p:nvPr/>
        </p:nvCxnSpPr>
        <p:spPr>
          <a:xfrm rot="10800000" flipV="1">
            <a:off x="6061433" y="4643270"/>
            <a:ext cx="1498562" cy="31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040000" y="486295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Footprinting</a:t>
            </a:r>
            <a:endParaRPr lang="ko-KR" altLang="en-US" sz="1000"/>
          </a:p>
        </p:txBody>
      </p:sp>
      <p:sp>
        <p:nvSpPr>
          <p:cNvPr id="225" name="TextBox 224"/>
          <p:cNvSpPr txBox="1"/>
          <p:nvPr/>
        </p:nvSpPr>
        <p:spPr>
          <a:xfrm>
            <a:off x="5040000" y="5354997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Port Scanning</a:t>
            </a:r>
            <a:endParaRPr lang="ko-KR" altLang="en-US" sz="1000"/>
          </a:p>
        </p:txBody>
      </p:sp>
      <p:cxnSp>
        <p:nvCxnSpPr>
          <p:cNvPr id="226" name="꺾인 연결선 225"/>
          <p:cNvCxnSpPr>
            <a:stCxn id="224" idx="1"/>
            <a:endCxn id="17" idx="3"/>
          </p:cNvCxnSpPr>
          <p:nvPr/>
        </p:nvCxnSpPr>
        <p:spPr>
          <a:xfrm rot="10800000" flipV="1">
            <a:off x="3914372" y="4986069"/>
            <a:ext cx="1125629" cy="2790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꺾인 연결선 228"/>
          <p:cNvCxnSpPr>
            <a:stCxn id="225" idx="1"/>
            <a:endCxn id="17" idx="3"/>
          </p:cNvCxnSpPr>
          <p:nvPr/>
        </p:nvCxnSpPr>
        <p:spPr>
          <a:xfrm rot="10800000">
            <a:off x="3914372" y="5265106"/>
            <a:ext cx="1125629" cy="2130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7560000" y="4860984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Sweeps</a:t>
            </a:r>
            <a:endParaRPr lang="ko-KR" altLang="en-US" sz="1000"/>
          </a:p>
        </p:txBody>
      </p:sp>
      <p:sp>
        <p:nvSpPr>
          <p:cNvPr id="234" name="TextBox 233"/>
          <p:cNvSpPr txBox="1"/>
          <p:nvPr/>
        </p:nvSpPr>
        <p:spPr>
          <a:xfrm>
            <a:off x="7555644" y="5353022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Open Scan</a:t>
            </a:r>
            <a:endParaRPr lang="ko-KR" altLang="en-US" sz="1000"/>
          </a:p>
        </p:txBody>
      </p:sp>
      <p:sp>
        <p:nvSpPr>
          <p:cNvPr id="235" name="TextBox 234"/>
          <p:cNvSpPr txBox="1"/>
          <p:nvPr/>
        </p:nvSpPr>
        <p:spPr>
          <a:xfrm>
            <a:off x="7564351" y="5753619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Stealth Scan</a:t>
            </a:r>
            <a:endParaRPr lang="ko-KR" altLang="en-US" sz="1000"/>
          </a:p>
        </p:txBody>
      </p:sp>
      <p:cxnSp>
        <p:nvCxnSpPr>
          <p:cNvPr id="236" name="꺾인 연결선 235"/>
          <p:cNvCxnSpPr>
            <a:stCxn id="233" idx="1"/>
            <a:endCxn id="225" idx="3"/>
          </p:cNvCxnSpPr>
          <p:nvPr/>
        </p:nvCxnSpPr>
        <p:spPr>
          <a:xfrm rot="10800000" flipV="1">
            <a:off x="6037390" y="4984094"/>
            <a:ext cx="1522611" cy="4940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238"/>
          <p:cNvCxnSpPr>
            <a:stCxn id="234" idx="1"/>
            <a:endCxn id="225" idx="3"/>
          </p:cNvCxnSpPr>
          <p:nvPr/>
        </p:nvCxnSpPr>
        <p:spPr>
          <a:xfrm rot="10800000" flipV="1">
            <a:off x="6037390" y="5476132"/>
            <a:ext cx="1518255" cy="19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241"/>
          <p:cNvCxnSpPr>
            <a:stCxn id="235" idx="1"/>
            <a:endCxn id="225" idx="3"/>
          </p:cNvCxnSpPr>
          <p:nvPr/>
        </p:nvCxnSpPr>
        <p:spPr>
          <a:xfrm rot="10800000">
            <a:off x="6037389" y="5478108"/>
            <a:ext cx="1526962" cy="398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0387611" y="5164887"/>
            <a:ext cx="13356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TCP Full Open Scan</a:t>
            </a:r>
            <a:endParaRPr lang="ko-KR" altLang="en-US" sz="1000"/>
          </a:p>
        </p:txBody>
      </p:sp>
      <p:sp>
        <p:nvSpPr>
          <p:cNvPr id="246" name="TextBox 245"/>
          <p:cNvSpPr txBox="1"/>
          <p:nvPr/>
        </p:nvSpPr>
        <p:spPr>
          <a:xfrm>
            <a:off x="10383255" y="5369539"/>
            <a:ext cx="1366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TCP Half Open Scan</a:t>
            </a:r>
            <a:endParaRPr lang="ko-KR" altLang="en-US" sz="1000"/>
          </a:p>
        </p:txBody>
      </p:sp>
      <p:sp>
        <p:nvSpPr>
          <p:cNvPr id="247" name="TextBox 246"/>
          <p:cNvSpPr txBox="1"/>
          <p:nvPr/>
        </p:nvSpPr>
        <p:spPr>
          <a:xfrm>
            <a:off x="8820000" y="5261743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TCP Scan</a:t>
            </a:r>
            <a:endParaRPr lang="ko-KR" altLang="en-US" sz="1000"/>
          </a:p>
        </p:txBody>
      </p:sp>
      <p:sp>
        <p:nvSpPr>
          <p:cNvPr id="248" name="TextBox 247"/>
          <p:cNvSpPr txBox="1"/>
          <p:nvPr/>
        </p:nvSpPr>
        <p:spPr>
          <a:xfrm>
            <a:off x="8820000" y="5479458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UDP Scan</a:t>
            </a:r>
            <a:endParaRPr lang="ko-KR" altLang="en-US" sz="1000"/>
          </a:p>
        </p:txBody>
      </p:sp>
      <p:sp>
        <p:nvSpPr>
          <p:cNvPr id="249" name="TextBox 248"/>
          <p:cNvSpPr txBox="1"/>
          <p:nvPr/>
        </p:nvSpPr>
        <p:spPr>
          <a:xfrm>
            <a:off x="8820000" y="57480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FIN Scan</a:t>
            </a:r>
            <a:endParaRPr lang="ko-KR" altLang="en-US" sz="1000"/>
          </a:p>
        </p:txBody>
      </p:sp>
      <p:sp>
        <p:nvSpPr>
          <p:cNvPr id="265" name="TextBox 264"/>
          <p:cNvSpPr txBox="1"/>
          <p:nvPr/>
        </p:nvSpPr>
        <p:spPr>
          <a:xfrm>
            <a:off x="8820000" y="596579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NULL Scan</a:t>
            </a:r>
            <a:endParaRPr lang="ko-KR" altLang="en-US" sz="1000"/>
          </a:p>
        </p:txBody>
      </p:sp>
      <p:sp>
        <p:nvSpPr>
          <p:cNvPr id="266" name="TextBox 265"/>
          <p:cNvSpPr txBox="1"/>
          <p:nvPr/>
        </p:nvSpPr>
        <p:spPr>
          <a:xfrm>
            <a:off x="8820000" y="6170442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XMAS Scan</a:t>
            </a:r>
            <a:endParaRPr lang="ko-KR" altLang="en-US" sz="1000"/>
          </a:p>
        </p:txBody>
      </p:sp>
      <p:sp>
        <p:nvSpPr>
          <p:cNvPr id="267" name="TextBox 266"/>
          <p:cNvSpPr txBox="1"/>
          <p:nvPr/>
        </p:nvSpPr>
        <p:spPr>
          <a:xfrm>
            <a:off x="8820000" y="636203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ACK Scan</a:t>
            </a:r>
            <a:endParaRPr lang="ko-KR" altLang="en-US" sz="1000"/>
          </a:p>
        </p:txBody>
      </p:sp>
      <p:sp>
        <p:nvSpPr>
          <p:cNvPr id="268" name="TextBox 267"/>
          <p:cNvSpPr txBox="1"/>
          <p:nvPr/>
        </p:nvSpPr>
        <p:spPr>
          <a:xfrm>
            <a:off x="8820000" y="6540557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Fragment Scan</a:t>
            </a:r>
            <a:endParaRPr lang="ko-KR" altLang="en-US" sz="1000"/>
          </a:p>
        </p:txBody>
      </p:sp>
      <p:cxnSp>
        <p:nvCxnSpPr>
          <p:cNvPr id="269" name="꺾인 연결선 268"/>
          <p:cNvCxnSpPr>
            <a:stCxn id="247" idx="1"/>
            <a:endCxn id="234" idx="3"/>
          </p:cNvCxnSpPr>
          <p:nvPr/>
        </p:nvCxnSpPr>
        <p:spPr>
          <a:xfrm rot="10800000" flipV="1">
            <a:off x="8375100" y="5384853"/>
            <a:ext cx="444901" cy="912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꺾인 연결선 271"/>
          <p:cNvCxnSpPr>
            <a:stCxn id="248" idx="1"/>
            <a:endCxn id="234" idx="3"/>
          </p:cNvCxnSpPr>
          <p:nvPr/>
        </p:nvCxnSpPr>
        <p:spPr>
          <a:xfrm rot="10800000">
            <a:off x="8375100" y="5476133"/>
            <a:ext cx="444901" cy="1264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꺾인 연결선 274"/>
          <p:cNvCxnSpPr>
            <a:stCxn id="247" idx="3"/>
            <a:endCxn id="245" idx="1"/>
          </p:cNvCxnSpPr>
          <p:nvPr/>
        </p:nvCxnSpPr>
        <p:spPr>
          <a:xfrm flipV="1">
            <a:off x="9544878" y="5287998"/>
            <a:ext cx="842733" cy="96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꺾인 연결선 277"/>
          <p:cNvCxnSpPr>
            <a:stCxn id="247" idx="3"/>
            <a:endCxn id="246" idx="1"/>
          </p:cNvCxnSpPr>
          <p:nvPr/>
        </p:nvCxnSpPr>
        <p:spPr>
          <a:xfrm>
            <a:off x="9544878" y="5384854"/>
            <a:ext cx="838377" cy="1077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8820000" y="472181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ICMP Sweep</a:t>
            </a:r>
            <a:endParaRPr lang="ko-KR" altLang="en-US" sz="1000"/>
          </a:p>
        </p:txBody>
      </p:sp>
      <p:sp>
        <p:nvSpPr>
          <p:cNvPr id="282" name="TextBox 281"/>
          <p:cNvSpPr txBox="1"/>
          <p:nvPr/>
        </p:nvSpPr>
        <p:spPr>
          <a:xfrm>
            <a:off x="8820000" y="4861147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TCP Sweep</a:t>
            </a:r>
            <a:endParaRPr lang="ko-KR" alt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8820000" y="5026610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UDP Sweep</a:t>
            </a:r>
            <a:endParaRPr lang="ko-KR" altLang="en-US" sz="1000"/>
          </a:p>
        </p:txBody>
      </p:sp>
      <p:cxnSp>
        <p:nvCxnSpPr>
          <p:cNvPr id="285" name="꺾인 연결선 284"/>
          <p:cNvCxnSpPr>
            <a:stCxn id="281" idx="1"/>
            <a:endCxn id="233" idx="3"/>
          </p:cNvCxnSpPr>
          <p:nvPr/>
        </p:nvCxnSpPr>
        <p:spPr>
          <a:xfrm rot="10800000" flipV="1">
            <a:off x="8179080" y="4844921"/>
            <a:ext cx="640920" cy="139174"/>
          </a:xfrm>
          <a:prstGeom prst="bentConnector3">
            <a:avLst>
              <a:gd name="adj1" fmla="val 357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꺾인 연결선 287"/>
          <p:cNvCxnSpPr>
            <a:stCxn id="282" idx="1"/>
            <a:endCxn id="233" idx="3"/>
          </p:cNvCxnSpPr>
          <p:nvPr/>
        </p:nvCxnSpPr>
        <p:spPr>
          <a:xfrm rot="10800000">
            <a:off x="8179080" y="4984096"/>
            <a:ext cx="640920" cy="1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꺾인 연결선 290"/>
          <p:cNvCxnSpPr>
            <a:stCxn id="283" idx="1"/>
            <a:endCxn id="233" idx="3"/>
          </p:cNvCxnSpPr>
          <p:nvPr/>
        </p:nvCxnSpPr>
        <p:spPr>
          <a:xfrm rot="10800000">
            <a:off x="8179080" y="4984095"/>
            <a:ext cx="640920" cy="165626"/>
          </a:xfrm>
          <a:prstGeom prst="bentConnector3">
            <a:avLst>
              <a:gd name="adj1" fmla="val 357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꺾인 연결선 295"/>
          <p:cNvCxnSpPr>
            <a:stCxn id="249" idx="1"/>
            <a:endCxn id="235" idx="3"/>
          </p:cNvCxnSpPr>
          <p:nvPr/>
        </p:nvCxnSpPr>
        <p:spPr>
          <a:xfrm rot="10800000" flipV="1">
            <a:off x="8465560" y="5871186"/>
            <a:ext cx="354440" cy="5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꺾인 연결선 298"/>
          <p:cNvCxnSpPr>
            <a:stCxn id="265" idx="1"/>
            <a:endCxn id="235" idx="3"/>
          </p:cNvCxnSpPr>
          <p:nvPr/>
        </p:nvCxnSpPr>
        <p:spPr>
          <a:xfrm rot="10800000">
            <a:off x="8465560" y="5876731"/>
            <a:ext cx="354440" cy="2121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301"/>
          <p:cNvCxnSpPr>
            <a:stCxn id="266" idx="1"/>
            <a:endCxn id="235" idx="3"/>
          </p:cNvCxnSpPr>
          <p:nvPr/>
        </p:nvCxnSpPr>
        <p:spPr>
          <a:xfrm rot="10800000">
            <a:off x="8465560" y="5876731"/>
            <a:ext cx="354440" cy="4168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267" idx="1"/>
            <a:endCxn id="235" idx="3"/>
          </p:cNvCxnSpPr>
          <p:nvPr/>
        </p:nvCxnSpPr>
        <p:spPr>
          <a:xfrm rot="10800000">
            <a:off x="8465560" y="5876730"/>
            <a:ext cx="354440" cy="608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꺾인 연결선 307"/>
          <p:cNvCxnSpPr>
            <a:stCxn id="268" idx="1"/>
            <a:endCxn id="235" idx="3"/>
          </p:cNvCxnSpPr>
          <p:nvPr/>
        </p:nvCxnSpPr>
        <p:spPr>
          <a:xfrm rot="10800000">
            <a:off x="8465560" y="5876730"/>
            <a:ext cx="354440" cy="7869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5040000" y="5691109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Firesheep</a:t>
            </a:r>
            <a:endParaRPr lang="ko-KR" altLang="en-US" sz="1000"/>
          </a:p>
        </p:txBody>
      </p:sp>
      <p:sp>
        <p:nvSpPr>
          <p:cNvPr id="316" name="TextBox 315"/>
          <p:cNvSpPr txBox="1"/>
          <p:nvPr/>
        </p:nvSpPr>
        <p:spPr>
          <a:xfrm>
            <a:off x="5040000" y="5921887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WhatsApp sniffer</a:t>
            </a:r>
            <a:endParaRPr lang="ko-KR" altLang="en-US" sz="1000"/>
          </a:p>
        </p:txBody>
      </p:sp>
      <p:sp>
        <p:nvSpPr>
          <p:cNvPr id="317" name="TextBox 316"/>
          <p:cNvSpPr txBox="1"/>
          <p:nvPr/>
        </p:nvSpPr>
        <p:spPr>
          <a:xfrm>
            <a:off x="5040000" y="6165728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DroidSheep</a:t>
            </a:r>
            <a:endParaRPr lang="ko-KR" altLang="en-US" sz="1000"/>
          </a:p>
        </p:txBody>
      </p:sp>
      <p:sp>
        <p:nvSpPr>
          <p:cNvPr id="318" name="TextBox 317"/>
          <p:cNvSpPr txBox="1"/>
          <p:nvPr/>
        </p:nvSpPr>
        <p:spPr>
          <a:xfrm>
            <a:off x="5040000" y="6422632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CookieCadger</a:t>
            </a:r>
            <a:endParaRPr lang="ko-KR" altLang="en-US" sz="1000"/>
          </a:p>
        </p:txBody>
      </p:sp>
      <p:cxnSp>
        <p:nvCxnSpPr>
          <p:cNvPr id="319" name="꺾인 연결선 318"/>
          <p:cNvCxnSpPr>
            <a:stCxn id="315" idx="1"/>
            <a:endCxn id="13" idx="3"/>
          </p:cNvCxnSpPr>
          <p:nvPr/>
        </p:nvCxnSpPr>
        <p:spPr>
          <a:xfrm rot="10800000" flipV="1">
            <a:off x="3914372" y="5814219"/>
            <a:ext cx="1125629" cy="366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꺾인 연결선 321"/>
          <p:cNvCxnSpPr>
            <a:stCxn id="316" idx="1"/>
            <a:endCxn id="13" idx="3"/>
          </p:cNvCxnSpPr>
          <p:nvPr/>
        </p:nvCxnSpPr>
        <p:spPr>
          <a:xfrm rot="10800000" flipV="1">
            <a:off x="3914372" y="6044997"/>
            <a:ext cx="1125629" cy="1357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꺾인 연결선 324"/>
          <p:cNvCxnSpPr>
            <a:stCxn id="317" idx="1"/>
            <a:endCxn id="13" idx="3"/>
          </p:cNvCxnSpPr>
          <p:nvPr/>
        </p:nvCxnSpPr>
        <p:spPr>
          <a:xfrm rot="10800000">
            <a:off x="3914372" y="6180727"/>
            <a:ext cx="1125629" cy="1081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꺾인 연결선 327"/>
          <p:cNvCxnSpPr>
            <a:stCxn id="318" idx="1"/>
            <a:endCxn id="13" idx="3"/>
          </p:cNvCxnSpPr>
          <p:nvPr/>
        </p:nvCxnSpPr>
        <p:spPr>
          <a:xfrm rot="10800000">
            <a:off x="3914372" y="6180727"/>
            <a:ext cx="1125629" cy="365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362088" y="191182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Ping Flooding</a:t>
            </a:r>
            <a:endParaRPr lang="ko-KR" altLang="en-US" sz="1000"/>
          </a:p>
        </p:txBody>
      </p:sp>
      <p:cxnSp>
        <p:nvCxnSpPr>
          <p:cNvPr id="117" name="꺾인 연결선 116"/>
          <p:cNvCxnSpPr>
            <a:stCxn id="116" idx="1"/>
            <a:endCxn id="81" idx="3"/>
          </p:cNvCxnSpPr>
          <p:nvPr/>
        </p:nvCxnSpPr>
        <p:spPr>
          <a:xfrm rot="10800000">
            <a:off x="8607082" y="169717"/>
            <a:ext cx="755006" cy="144576"/>
          </a:xfrm>
          <a:prstGeom prst="bentConnector3">
            <a:avLst>
              <a:gd name="adj1" fmla="val 632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81" idx="1"/>
            <a:endCxn id="23" idx="3"/>
          </p:cNvCxnSpPr>
          <p:nvPr/>
        </p:nvCxnSpPr>
        <p:spPr>
          <a:xfrm rot="10800000">
            <a:off x="6619510" y="162049"/>
            <a:ext cx="940491" cy="76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104" idx="1"/>
            <a:endCxn id="23" idx="3"/>
          </p:cNvCxnSpPr>
          <p:nvPr/>
        </p:nvCxnSpPr>
        <p:spPr>
          <a:xfrm rot="10800000">
            <a:off x="6619510" y="162048"/>
            <a:ext cx="940491" cy="390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1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140</Words>
  <Application>Microsoft Office PowerPoint</Application>
  <PresentationFormat>와이드스크린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gmpark@inspace.re.kr</dc:creator>
  <cp:lastModifiedBy>gmpark@inspace.re.kr</cp:lastModifiedBy>
  <cp:revision>24</cp:revision>
  <dcterms:created xsi:type="dcterms:W3CDTF">2018-04-02T02:32:43Z</dcterms:created>
  <dcterms:modified xsi:type="dcterms:W3CDTF">2018-04-03T06:06:19Z</dcterms:modified>
</cp:coreProperties>
</file>