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1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9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2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08F4-D866-4B5E-AC1F-C36531AAC0BC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DE4E-7721-40D4-A763-316AAE63F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3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9485" y="1692877"/>
            <a:ext cx="2875004" cy="6178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.NET Framework</a:t>
            </a:r>
          </a:p>
          <a:p>
            <a:pPr algn="ctr"/>
            <a:r>
              <a:rPr lang="en-US" altLang="ko-KR" sz="1400" smtClean="0"/>
              <a:t>Data Provider for ODBC</a:t>
            </a:r>
            <a:endParaRPr lang="en-US" altLang="ko-KR" sz="140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91014" y="1692876"/>
            <a:ext cx="2875004" cy="6178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.NET Framework</a:t>
            </a:r>
          </a:p>
          <a:p>
            <a:pPr algn="ctr"/>
            <a:r>
              <a:rPr lang="en-US" altLang="ko-KR" sz="1400" smtClean="0"/>
              <a:t>Data Provider for OLE DB</a:t>
            </a:r>
            <a:endParaRPr lang="en-US" altLang="ko-KR" sz="140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273115" y="1692876"/>
            <a:ext cx="2875004" cy="6178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.NET Framework</a:t>
            </a:r>
          </a:p>
          <a:p>
            <a:pPr algn="ctr"/>
            <a:r>
              <a:rPr lang="en-US" altLang="ko-KR" sz="1400" smtClean="0"/>
              <a:t>Data Provider for Oracle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9485" y="498390"/>
            <a:ext cx="11870734" cy="58900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.NET Application(WinForm, WPF, WebForm, ServicedComponent, ….)</a:t>
            </a:r>
            <a:endParaRPr lang="en-US" altLang="ko-KR" sz="140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9485" y="3556684"/>
            <a:ext cx="11870735" cy="58900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OCI(Oracle Client Interface)</a:t>
            </a:r>
            <a:endParaRPr lang="en-US" altLang="ko-KR" sz="140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9484" y="4187907"/>
            <a:ext cx="11870735" cy="58900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SQL *NET</a:t>
            </a:r>
            <a:endParaRPr lang="en-US" altLang="ko-KR" sz="140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9484" y="5376205"/>
            <a:ext cx="11870735" cy="7774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Oracle Database Server</a:t>
            </a:r>
            <a:endParaRPr lang="en-US" altLang="ko-KR" sz="14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55216" y="1692875"/>
            <a:ext cx="2875004" cy="6178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ODP.NET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91014" y="2356031"/>
            <a:ext cx="1379839" cy="46543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(Microsoft) OLEDB Provider For Oracle</a:t>
            </a:r>
            <a:endParaRPr lang="en-US" altLang="ko-KR" sz="100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86179" y="2356031"/>
            <a:ext cx="1379839" cy="46543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(Oracle)</a:t>
            </a:r>
            <a:r>
              <a:rPr lang="en-US" altLang="ko-KR" sz="1000" smtClean="0"/>
              <a:t> OLEDB Provider For Oracle</a:t>
            </a:r>
            <a:endParaRPr lang="en-US" altLang="ko-KR" sz="100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9485" y="2356031"/>
            <a:ext cx="1379839" cy="46543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(Microsoft) ODBC Provider For Oracle</a:t>
            </a:r>
            <a:endParaRPr lang="en-US" altLang="ko-KR" sz="100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54650" y="2356031"/>
            <a:ext cx="1379839" cy="46543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(Oracle)</a:t>
            </a:r>
            <a:r>
              <a:rPr lang="en-US" altLang="ko-KR" sz="1000" smtClean="0"/>
              <a:t> ODBC Provider For Oracle</a:t>
            </a:r>
            <a:endParaRPr lang="en-US" altLang="ko-KR" sz="1000" smtClean="0"/>
          </a:p>
        </p:txBody>
      </p:sp>
      <p:sp>
        <p:nvSpPr>
          <p:cNvPr id="16" name="아래쪽 화살표 15"/>
          <p:cNvSpPr/>
          <p:nvPr/>
        </p:nvSpPr>
        <p:spPr>
          <a:xfrm>
            <a:off x="1198606" y="1248032"/>
            <a:ext cx="729048" cy="321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363992" y="1248032"/>
            <a:ext cx="729048" cy="321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7346093" y="1249576"/>
            <a:ext cx="729048" cy="321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0328194" y="1252156"/>
            <a:ext cx="729048" cy="321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584880" y="2928039"/>
            <a:ext cx="729048" cy="3212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2080045" y="2921086"/>
            <a:ext cx="729048" cy="3212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3616409" y="2925978"/>
            <a:ext cx="729048" cy="3212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5111574" y="2929454"/>
            <a:ext cx="729048" cy="3212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7346093" y="2434159"/>
            <a:ext cx="729048" cy="8151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0328194" y="2434159"/>
            <a:ext cx="729048" cy="8151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830327" y="4880909"/>
            <a:ext cx="729048" cy="4098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gmpark@inspace.re.kr</dc:creator>
  <cp:lastModifiedBy>gmpark@inspace.re.kr</cp:lastModifiedBy>
  <cp:revision>3</cp:revision>
  <dcterms:created xsi:type="dcterms:W3CDTF">2018-05-25T02:12:37Z</dcterms:created>
  <dcterms:modified xsi:type="dcterms:W3CDTF">2018-05-25T02:33:54Z</dcterms:modified>
</cp:coreProperties>
</file>