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1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00FF-EE44-4438-B17E-8F906283E4C8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D772-BD1B-4586-9483-301C4B97C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71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89709" y="3084023"/>
            <a:ext cx="1862051" cy="8728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Servlet</a:t>
            </a:r>
          </a:p>
          <a:p>
            <a:pPr algn="ctr"/>
            <a:r>
              <a:rPr lang="en-US" altLang="ko-KR" dirty="0" smtClean="0"/>
              <a:t>Container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19055" y="3084023"/>
            <a:ext cx="1862051" cy="8728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Dispatcher</a:t>
            </a:r>
          </a:p>
          <a:p>
            <a:pPr algn="ctr"/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91519" y="756282"/>
            <a:ext cx="1862051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</a:p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91520" y="2430951"/>
            <a:ext cx="1862051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06489" y="3854733"/>
            <a:ext cx="1862051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Resolver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106488" y="5155033"/>
            <a:ext cx="1862051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722793" y="3433159"/>
            <a:ext cx="7141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708938" y="3593867"/>
            <a:ext cx="71414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441594" y="1309482"/>
            <a:ext cx="1431491" cy="15542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495770" y="1422236"/>
            <a:ext cx="1443376" cy="160395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527940" y="4321237"/>
            <a:ext cx="1458280" cy="127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490818" y="2906218"/>
            <a:ext cx="1519781" cy="58503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33868" y="3176940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1. Request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 rot="18785018">
            <a:off x="5407301" y="1843109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2. Request Controller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 rot="18704194">
            <a:off x="5723689" y="2206153"/>
            <a:ext cx="1197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3. Find Controller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 rot="20334064">
            <a:off x="5382099" y="3196568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7. Response </a:t>
            </a:r>
            <a:r>
              <a:rPr lang="en-US" altLang="ko-KR" sz="1000" dirty="0" err="1" smtClean="0"/>
              <a:t>ModelAndView</a:t>
            </a:r>
            <a:endParaRPr lang="ko-KR" altLang="en-US" sz="10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10152787" y="2427214"/>
            <a:ext cx="1862051" cy="8728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8984614" y="2796941"/>
            <a:ext cx="1062905" cy="411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8970757" y="2941024"/>
            <a:ext cx="1062905" cy="41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004473" y="2548810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5. Request Model</a:t>
            </a:r>
            <a:endParaRPr lang="ko-KR" alt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012783" y="295088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6. Get Model</a:t>
            </a:r>
            <a:endParaRPr lang="ko-KR" altLang="en-US" sz="1000" dirty="0"/>
          </a:p>
        </p:txBody>
      </p:sp>
      <p:sp>
        <p:nvSpPr>
          <p:cNvPr id="103" name="TextBox 102"/>
          <p:cNvSpPr txBox="1"/>
          <p:nvPr/>
        </p:nvSpPr>
        <p:spPr>
          <a:xfrm rot="770919">
            <a:off x="5795722" y="4114884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9. Find View</a:t>
            </a:r>
            <a:endParaRPr lang="ko-KR" altLang="en-US" sz="1000" dirty="0"/>
          </a:p>
        </p:txBody>
      </p:sp>
      <p:cxnSp>
        <p:nvCxnSpPr>
          <p:cNvPr id="106" name="직선 화살표 연결선 105"/>
          <p:cNvCxnSpPr/>
          <p:nvPr/>
        </p:nvCxnSpPr>
        <p:spPr>
          <a:xfrm flipH="1" flipV="1">
            <a:off x="5527940" y="3820126"/>
            <a:ext cx="1580204" cy="37365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772627">
            <a:off x="5853640" y="3793365"/>
            <a:ext cx="1119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8. Request View</a:t>
            </a:r>
            <a:endParaRPr lang="ko-KR" altLang="en-US" sz="1000" dirty="0"/>
          </a:p>
        </p:txBody>
      </p:sp>
      <p:sp>
        <p:nvSpPr>
          <p:cNvPr id="110" name="TextBox 109"/>
          <p:cNvSpPr txBox="1"/>
          <p:nvPr/>
        </p:nvSpPr>
        <p:spPr>
          <a:xfrm rot="2460948">
            <a:off x="5654545" y="5031244"/>
            <a:ext cx="1277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11. Response View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90434" y="3602066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12. Response</a:t>
            </a:r>
            <a:endParaRPr lang="ko-KR" altLang="en-US" sz="1000" dirty="0"/>
          </a:p>
        </p:txBody>
      </p:sp>
      <p:cxnSp>
        <p:nvCxnSpPr>
          <p:cNvPr id="115" name="직선 화살표 연결선 114"/>
          <p:cNvCxnSpPr/>
          <p:nvPr/>
        </p:nvCxnSpPr>
        <p:spPr>
          <a:xfrm flipH="1" flipV="1">
            <a:off x="5489142" y="3922647"/>
            <a:ext cx="1580204" cy="3736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20334064">
            <a:off x="5457561" y="2965591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4. Request Controller</a:t>
            </a:r>
            <a:endParaRPr lang="ko-KR" altLang="en-US" sz="1000" dirty="0"/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5551486" y="4208720"/>
            <a:ext cx="1445644" cy="1227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 rot="2460948">
            <a:off x="5888756" y="4714829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10. Request View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477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gmpark@inspace.re.kr</dc:creator>
  <cp:lastModifiedBy>gmpark@inspace.re.kr</cp:lastModifiedBy>
  <cp:revision>8</cp:revision>
  <dcterms:created xsi:type="dcterms:W3CDTF">2020-07-02T01:43:28Z</dcterms:created>
  <dcterms:modified xsi:type="dcterms:W3CDTF">2020-07-02T03:04:13Z</dcterms:modified>
</cp:coreProperties>
</file>