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42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5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3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6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4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7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2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CC24-CC23-48EE-8C82-A4939E6373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8155-7668-4AFC-B951-FBD2E0768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1025" y="989216"/>
            <a:ext cx="1587731" cy="324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hello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31024" y="1532314"/>
            <a:ext cx="1587731" cy="324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world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25167" y="989216"/>
            <a:ext cx="1587731" cy="3241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</a:t>
            </a:r>
            <a:r>
              <a:rPr lang="en-US" altLang="ko-KR" sz="1400" dirty="0" err="1" smtClean="0"/>
              <a:t>elloServlet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125166" y="1532314"/>
            <a:ext cx="1587731" cy="3241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</a:t>
            </a:r>
            <a:r>
              <a:rPr lang="en-US" altLang="ko-KR" sz="1400" dirty="0" err="1" smtClean="0"/>
              <a:t>orldServlet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31025" y="2992221"/>
            <a:ext cx="1587731" cy="324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hello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31024" y="3535319"/>
            <a:ext cx="1587731" cy="324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world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125166" y="2989089"/>
            <a:ext cx="1587731" cy="8672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FrontController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Servlet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31025" y="4998358"/>
            <a:ext cx="1587731" cy="324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hello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931024" y="5541456"/>
            <a:ext cx="1587731" cy="324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world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125166" y="4995226"/>
            <a:ext cx="1587731" cy="8672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FrontController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Servlet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302134" y="4995226"/>
            <a:ext cx="1587731" cy="3241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HelloController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302133" y="5566213"/>
            <a:ext cx="1587731" cy="3241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WorldController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4" idx="3"/>
            <a:endCxn id="7" idx="1"/>
          </p:cNvCxnSpPr>
          <p:nvPr/>
        </p:nvCxnSpPr>
        <p:spPr>
          <a:xfrm>
            <a:off x="2518756" y="1151314"/>
            <a:ext cx="606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8" idx="1"/>
          </p:cNvCxnSpPr>
          <p:nvPr/>
        </p:nvCxnSpPr>
        <p:spPr>
          <a:xfrm>
            <a:off x="2518755" y="1694412"/>
            <a:ext cx="606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3"/>
            <a:endCxn id="11" idx="1"/>
          </p:cNvCxnSpPr>
          <p:nvPr/>
        </p:nvCxnSpPr>
        <p:spPr>
          <a:xfrm>
            <a:off x="2518756" y="3154319"/>
            <a:ext cx="606410" cy="268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3"/>
            <a:endCxn id="11" idx="1"/>
          </p:cNvCxnSpPr>
          <p:nvPr/>
        </p:nvCxnSpPr>
        <p:spPr>
          <a:xfrm flipV="1">
            <a:off x="2518755" y="3422736"/>
            <a:ext cx="606411" cy="27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3"/>
            <a:endCxn id="15" idx="1"/>
          </p:cNvCxnSpPr>
          <p:nvPr/>
        </p:nvCxnSpPr>
        <p:spPr>
          <a:xfrm>
            <a:off x="2518756" y="5160456"/>
            <a:ext cx="606410" cy="268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3"/>
            <a:endCxn id="15" idx="1"/>
          </p:cNvCxnSpPr>
          <p:nvPr/>
        </p:nvCxnSpPr>
        <p:spPr>
          <a:xfrm flipV="1">
            <a:off x="2518755" y="5428873"/>
            <a:ext cx="606411" cy="27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3"/>
            <a:endCxn id="16" idx="1"/>
          </p:cNvCxnSpPr>
          <p:nvPr/>
        </p:nvCxnSpPr>
        <p:spPr>
          <a:xfrm flipV="1">
            <a:off x="4712897" y="5157324"/>
            <a:ext cx="589237" cy="27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3"/>
            <a:endCxn id="17" idx="1"/>
          </p:cNvCxnSpPr>
          <p:nvPr/>
        </p:nvCxnSpPr>
        <p:spPr>
          <a:xfrm>
            <a:off x="4712897" y="5428873"/>
            <a:ext cx="589236" cy="29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302132" y="2995874"/>
            <a:ext cx="1587731" cy="8672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5302131" y="989216"/>
            <a:ext cx="1587731" cy="8672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7479100" y="4995226"/>
            <a:ext cx="1587731" cy="8672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DAO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16" idx="3"/>
            <a:endCxn id="44" idx="1"/>
          </p:cNvCxnSpPr>
          <p:nvPr/>
        </p:nvCxnSpPr>
        <p:spPr>
          <a:xfrm>
            <a:off x="6889865" y="5157324"/>
            <a:ext cx="589235" cy="27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7" idx="3"/>
            <a:endCxn id="44" idx="1"/>
          </p:cNvCxnSpPr>
          <p:nvPr/>
        </p:nvCxnSpPr>
        <p:spPr>
          <a:xfrm flipV="1">
            <a:off x="6889864" y="5428873"/>
            <a:ext cx="589236" cy="29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7" idx="3"/>
            <a:endCxn id="43" idx="1"/>
          </p:cNvCxnSpPr>
          <p:nvPr/>
        </p:nvCxnSpPr>
        <p:spPr>
          <a:xfrm>
            <a:off x="4712898" y="1151314"/>
            <a:ext cx="589233" cy="27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8" idx="3"/>
            <a:endCxn id="43" idx="1"/>
          </p:cNvCxnSpPr>
          <p:nvPr/>
        </p:nvCxnSpPr>
        <p:spPr>
          <a:xfrm flipV="1">
            <a:off x="4712897" y="1422863"/>
            <a:ext cx="589234" cy="27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1" idx="3"/>
            <a:endCxn id="42" idx="1"/>
          </p:cNvCxnSpPr>
          <p:nvPr/>
        </p:nvCxnSpPr>
        <p:spPr>
          <a:xfrm>
            <a:off x="4712897" y="3422736"/>
            <a:ext cx="589235" cy="6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26510" y="413359"/>
            <a:ext cx="1954060" cy="1716066"/>
            <a:chOff x="726510" y="413359"/>
            <a:chExt cx="1954060" cy="1716066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6510" y="613775"/>
              <a:ext cx="1954060" cy="15156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4505" y="4133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요청</a:t>
              </a:r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26510" y="2493437"/>
            <a:ext cx="1954060" cy="1716066"/>
            <a:chOff x="726510" y="413359"/>
            <a:chExt cx="1954060" cy="1716066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26510" y="613775"/>
              <a:ext cx="1954060" cy="15156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64505" y="4133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요청</a:t>
              </a:r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26510" y="4447630"/>
            <a:ext cx="1954060" cy="1716066"/>
            <a:chOff x="726510" y="413359"/>
            <a:chExt cx="1954060" cy="1716066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6510" y="613775"/>
              <a:ext cx="1954060" cy="15156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64505" y="4133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요청</a:t>
              </a:r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942001" y="413359"/>
            <a:ext cx="1954060" cy="1716066"/>
            <a:chOff x="726510" y="413359"/>
            <a:chExt cx="1954060" cy="1716066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726510" y="613775"/>
              <a:ext cx="1954060" cy="15156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64505" y="4133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처리</a:t>
              </a:r>
              <a:endParaRPr lang="ko-KR" altLang="en-US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918565" y="2504866"/>
            <a:ext cx="1954060" cy="1716066"/>
            <a:chOff x="726510" y="413359"/>
            <a:chExt cx="1954060" cy="1716066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726510" y="613775"/>
              <a:ext cx="1954060" cy="15156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64505" y="4133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처리</a:t>
              </a:r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942001" y="4447630"/>
            <a:ext cx="1954060" cy="1716066"/>
            <a:chOff x="726510" y="413359"/>
            <a:chExt cx="1954060" cy="171606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6510" y="613775"/>
              <a:ext cx="1954060" cy="15156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4505" y="4133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분기</a:t>
              </a:r>
              <a:endParaRPr lang="ko-KR" altLang="en-US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118299" y="4461389"/>
            <a:ext cx="1954060" cy="1716066"/>
            <a:chOff x="726510" y="413359"/>
            <a:chExt cx="1954060" cy="1716066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6510" y="613775"/>
              <a:ext cx="1954060" cy="15156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64505" y="4133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처리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977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24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gmpark@inspace.re.kr</dc:creator>
  <cp:lastModifiedBy>gmpark@inspace.re.kr</cp:lastModifiedBy>
  <cp:revision>3</cp:revision>
  <dcterms:created xsi:type="dcterms:W3CDTF">2020-06-30T08:19:09Z</dcterms:created>
  <dcterms:modified xsi:type="dcterms:W3CDTF">2020-07-01T01:12:41Z</dcterms:modified>
</cp:coreProperties>
</file>