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0" r:id="rId9"/>
    <p:sldId id="261" r:id="rId10"/>
    <p:sldId id="269" r:id="rId11"/>
    <p:sldId id="268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75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67C3E-18A0-4AE3-97AD-B7073058D940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8779-CBCC-4667-90FF-76C293EE8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40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31973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dirty="0"/>
              <a:t>발표는 5분내로 한다. 4분이 되면 종이 울리고 1분 내로 마무리해야 한다.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dirty="0"/>
              <a:t>위의 내용은 필수적 사항만 제시한 것이므로 팀 별로 필요하다면 다르게 구성하여도 된다.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dirty="0"/>
              <a:t>그러나 제목 슬라이드의 제목 부분(DIT </a:t>
            </a:r>
            <a:r>
              <a:rPr lang="ko-KR" dirty="0" err="1"/>
              <a:t>컴퓨터정보과</a:t>
            </a:r>
            <a:r>
              <a:rPr lang="ko-KR" dirty="0"/>
              <a:t> BOOT CAMP)는 반드시 넣는다.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dirty="0"/>
              <a:t>팀원들을 간단히 소개하는 슬라이드 한 장 준비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 dirty="0"/>
              <a:t>개발부문으로 발표한 팀 중 본선에 올라가는 팀을 선정하도록 한다.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89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/>
              <a:t>기본 골격은 두고 각 팀과 주제 맞게 구성하여도 됨</a:t>
            </a: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08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4029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1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915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444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05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10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5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714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8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1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9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7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news.zumst.com/images/35/2019/08/13/2f318bf4966144b096a3c93df11cb38d.JPG" TargetMode="External"/><Relationship Id="rId2" Type="http://schemas.openxmlformats.org/officeDocument/2006/relationships/hyperlink" Target="https://image.fnnews.com/resource/media/image/2017/04/02/201704020958546978_l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eonair.com/data/photos/20170729/art_1500560514.png" TargetMode="External"/><Relationship Id="rId4" Type="http://schemas.openxmlformats.org/officeDocument/2006/relationships/hyperlink" Target="https://img.huffingtonpost.com/asset/5ec75b6b240000890e8eb47a.jpeg?ops=scalefit_630_noupsca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369764" y="2641962"/>
            <a:ext cx="9144000" cy="98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ko-KR" sz="3200" dirty="0"/>
              <a:t>주제 : </a:t>
            </a:r>
            <a:r>
              <a:rPr lang="en-US" altLang="ko-KR" sz="3200" dirty="0" smtClean="0"/>
              <a:t> </a:t>
            </a:r>
            <a:r>
              <a:rPr lang="ko-KR" altLang="en-US" sz="3200" dirty="0"/>
              <a:t>소프트웨어개발</a:t>
            </a:r>
            <a:endParaRPr sz="32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369764" y="3481330"/>
            <a:ext cx="9144000" cy="2129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 dirty="0"/>
              <a:t>2020년 10월 26일</a:t>
            </a:r>
            <a:endParaRPr sz="2000"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/>
              <a:t>팀  명 :  nc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/>
              <a:t>팀  원 : </a:t>
            </a:r>
            <a:r>
              <a:rPr lang="ko-KR" altLang="en-US" dirty="0" smtClean="0"/>
              <a:t>박재욱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김강현</a:t>
            </a:r>
            <a:endParaRPr dirty="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35" y="794145"/>
            <a:ext cx="10823485" cy="126065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98120" y="289722"/>
            <a:ext cx="13468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 예선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5"/>
    </mc:Choice>
    <mc:Fallback xmlns="">
      <p:transition spd="slow" advTm="200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38" t="37422" r="37818" b="32067"/>
          <a:stretch/>
        </p:blipFill>
        <p:spPr>
          <a:xfrm>
            <a:off x="967666" y="1175657"/>
            <a:ext cx="10422384" cy="503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0"/>
    </mc:Choice>
    <mc:Fallback xmlns="">
      <p:transition spd="slow" advTm="185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dirty="0" smtClean="0">
                <a:hlinkClick r:id="rId2"/>
              </a:rPr>
              <a:t>1. </a:t>
            </a:r>
            <a:r>
              <a:rPr lang="ko-KR" altLang="en-US" dirty="0" smtClean="0">
                <a:hlinkClick r:id="rId2"/>
              </a:rPr>
              <a:t>발표에서 보여준 사진 들 출처</a:t>
            </a:r>
            <a:endParaRPr lang="en-US" altLang="ko-KR" dirty="0" smtClean="0">
              <a:hlinkClick r:id="rId2"/>
            </a:endParaRPr>
          </a:p>
          <a:p>
            <a:pPr marL="11430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image.fnnews.com/resource/media/image/2017/04/02/201704020958546978_l.jpg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static.news.zumst.com/images/35/2019/08/13/2f318bf4966144b096a3c93df11cb38d.JPG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img.huffingtonpost.com/asset/5ec75b6b240000890e8eb47a.jpeg?ops=scalefit_630_noupscale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goeonair.com/data/photos/20170729/art_1500560514.png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발표에서 보여준 아이디어 출처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dirty="0" smtClean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7627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8"/>
    </mc:Choice>
    <mc:Fallback xmlns="">
      <p:transition spd="slow" advTm="2350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831850" y="2447109"/>
            <a:ext cx="10515600" cy="3642541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4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8"/>
    </mc:Choice>
    <mc:Fallback xmlns="">
      <p:transition spd="slow" advTm="127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내용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idx="1"/>
          </p:nvPr>
        </p:nvSpPr>
        <p:spPr>
          <a:xfrm>
            <a:off x="613190" y="1546934"/>
            <a:ext cx="8534400" cy="505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1.</a:t>
            </a:r>
            <a:r>
              <a:rPr lang="ko-KR" sz="2800" dirty="0" smtClean="0">
                <a:solidFill>
                  <a:schemeClr val="bg1"/>
                </a:solidFill>
              </a:rPr>
              <a:t>팀원 소개</a:t>
            </a:r>
            <a:endParaRPr sz="2800" dirty="0" smtClean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2.</a:t>
            </a:r>
            <a:r>
              <a:rPr lang="ko-KR" sz="2800" dirty="0" smtClean="0">
                <a:solidFill>
                  <a:schemeClr val="bg1"/>
                </a:solidFill>
              </a:rPr>
              <a:t>프로젝트 </a:t>
            </a:r>
            <a:r>
              <a:rPr lang="ko-KR" sz="2800" dirty="0">
                <a:solidFill>
                  <a:schemeClr val="bg1"/>
                </a:solidFill>
              </a:rPr>
              <a:t>개요</a:t>
            </a:r>
            <a:endParaRPr sz="28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3.</a:t>
            </a:r>
            <a:r>
              <a:rPr lang="ko-KR" sz="2800" dirty="0" smtClean="0">
                <a:solidFill>
                  <a:schemeClr val="bg1"/>
                </a:solidFill>
              </a:rPr>
              <a:t>프로젝트 </a:t>
            </a:r>
            <a:r>
              <a:rPr lang="ko-KR" sz="2800" dirty="0">
                <a:solidFill>
                  <a:schemeClr val="bg1"/>
                </a:solidFill>
              </a:rPr>
              <a:t>아이디어/설명/</a:t>
            </a:r>
            <a:r>
              <a:rPr lang="ko-KR" sz="2800" dirty="0" smtClean="0">
                <a:solidFill>
                  <a:schemeClr val="bg1"/>
                </a:solidFill>
              </a:rPr>
              <a:t>기</a:t>
            </a:r>
            <a:r>
              <a:rPr lang="ko-KR" altLang="en-US" sz="2800" dirty="0" smtClean="0">
                <a:solidFill>
                  <a:schemeClr val="bg1"/>
                </a:solidFill>
              </a:rPr>
              <a:t>능 </a:t>
            </a:r>
            <a:r>
              <a:rPr lang="en-US" altLang="ko-KR" sz="2800" dirty="0" smtClean="0">
                <a:solidFill>
                  <a:schemeClr val="bg1"/>
                </a:solidFill>
              </a:rPr>
              <a:t>1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4.</a:t>
            </a:r>
            <a:r>
              <a:rPr lang="ko-KR" altLang="ko-KR" sz="2800" dirty="0" smtClean="0">
                <a:solidFill>
                  <a:schemeClr val="bg1"/>
                </a:solidFill>
              </a:rPr>
              <a:t>프로젝트 아이디어/설명/기</a:t>
            </a:r>
            <a:r>
              <a:rPr lang="ko-KR" altLang="en-US" sz="2800" dirty="0" smtClean="0">
                <a:solidFill>
                  <a:schemeClr val="bg1"/>
                </a:solidFill>
              </a:rPr>
              <a:t>능 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</a:p>
          <a:p>
            <a:pPr marL="0" indent="0"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5. </a:t>
            </a:r>
            <a:r>
              <a:rPr lang="ko-KR" altLang="ko-KR" sz="2800" dirty="0" smtClean="0">
                <a:solidFill>
                  <a:schemeClr val="bg1"/>
                </a:solidFill>
              </a:rPr>
              <a:t>프로젝트 </a:t>
            </a:r>
            <a:r>
              <a:rPr lang="ko-KR" altLang="ko-KR" sz="2800" dirty="0">
                <a:solidFill>
                  <a:schemeClr val="bg1"/>
                </a:solidFill>
              </a:rPr>
              <a:t>아이디어/설명/기</a:t>
            </a:r>
            <a:r>
              <a:rPr lang="ko-KR" altLang="en-US" sz="2800" dirty="0">
                <a:solidFill>
                  <a:schemeClr val="bg1"/>
                </a:solidFill>
              </a:rPr>
              <a:t>능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</a:p>
          <a:p>
            <a:pPr marL="0" indent="0"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6. </a:t>
            </a:r>
            <a:r>
              <a:rPr lang="ko-KR" sz="2800" dirty="0" smtClean="0">
                <a:solidFill>
                  <a:schemeClr val="bg1"/>
                </a:solidFill>
              </a:rPr>
              <a:t>기대효과</a:t>
            </a:r>
            <a:endParaRPr sz="28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7. </a:t>
            </a:r>
            <a:r>
              <a:rPr lang="ko-KR" sz="2800" dirty="0" smtClean="0">
                <a:solidFill>
                  <a:schemeClr val="bg1"/>
                </a:solidFill>
              </a:rPr>
              <a:t>소감 </a:t>
            </a:r>
            <a:r>
              <a:rPr lang="ko-KR" sz="2800" dirty="0">
                <a:solidFill>
                  <a:schemeClr val="bg1"/>
                </a:solidFill>
              </a:rPr>
              <a:t>및 </a:t>
            </a:r>
            <a:r>
              <a:rPr lang="ko-KR" sz="2800" dirty="0" smtClean="0">
                <a:solidFill>
                  <a:schemeClr val="bg1"/>
                </a:solidFill>
              </a:rPr>
              <a:t>각오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r>
              <a:rPr lang="en-US" altLang="ko-KR" sz="2800" dirty="0" smtClean="0">
                <a:solidFill>
                  <a:schemeClr val="bg1"/>
                </a:solidFill>
              </a:rPr>
              <a:t>8.</a:t>
            </a:r>
            <a:r>
              <a:rPr lang="ko-KR" altLang="en-US" sz="2800" dirty="0" smtClean="0">
                <a:solidFill>
                  <a:schemeClr val="bg1"/>
                </a:solidFill>
              </a:rPr>
              <a:t>질문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smtClean="0">
                <a:solidFill>
                  <a:schemeClr val="bg1"/>
                </a:solidFill>
              </a:rPr>
              <a:t>9.</a:t>
            </a:r>
            <a:r>
              <a:rPr lang="ko-KR" altLang="en-US" sz="2800" smtClean="0">
                <a:solidFill>
                  <a:schemeClr val="bg1"/>
                </a:solidFill>
              </a:rPr>
              <a:t>출처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94"/>
    </mc:Choice>
    <mc:Fallback xmlns="">
      <p:transition spd="slow" advTm="2129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055687" y="1796097"/>
            <a:ext cx="4949145" cy="4195481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ko-KR" altLang="en-US" sz="2800" dirty="0" smtClean="0"/>
              <a:t>이름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김강현</a:t>
            </a:r>
            <a:endParaRPr lang="en-US" altLang="ko-KR" sz="2800" dirty="0" smtClean="0"/>
          </a:p>
          <a:p>
            <a:pPr marL="114300" indent="0" algn="ctr">
              <a:buNone/>
            </a:pPr>
            <a:r>
              <a:rPr lang="ko-KR" altLang="en-US" sz="2800" dirty="0" smtClean="0"/>
              <a:t>반 </a:t>
            </a:r>
            <a:r>
              <a:rPr lang="en-US" altLang="ko-KR" sz="2800" dirty="0" smtClean="0"/>
              <a:t>: 1</a:t>
            </a:r>
            <a:r>
              <a:rPr lang="ko-KR" altLang="en-US" sz="2800" dirty="0" smtClean="0"/>
              <a:t>학년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반</a:t>
            </a:r>
            <a:endParaRPr lang="en-US" altLang="ko-KR" sz="2800" dirty="0" smtClean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6119449" y="2052918"/>
            <a:ext cx="5854837" cy="41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14300" indent="0" algn="ctr">
              <a:buFont typeface="Wingdings 3" charset="2"/>
              <a:buNone/>
            </a:pPr>
            <a:r>
              <a:rPr lang="ko-KR" altLang="en-US" sz="2800" dirty="0" smtClean="0"/>
              <a:t>이름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박재욱</a:t>
            </a:r>
            <a:endParaRPr lang="en-US" altLang="ko-KR" sz="2800" dirty="0" smtClean="0"/>
          </a:p>
          <a:p>
            <a:pPr marL="114300" indent="0" algn="ctr">
              <a:buFont typeface="Wingdings 3" charset="2"/>
              <a:buNone/>
            </a:pPr>
            <a:r>
              <a:rPr lang="ko-KR" altLang="en-US" sz="2800" dirty="0" smtClean="0"/>
              <a:t>반 </a:t>
            </a:r>
            <a:r>
              <a:rPr lang="en-US" altLang="ko-KR" sz="2800" dirty="0" smtClean="0"/>
              <a:t>: 1</a:t>
            </a:r>
            <a:r>
              <a:rPr lang="ko-KR" altLang="en-US" sz="2800" dirty="0" smtClean="0"/>
              <a:t>학년 </a:t>
            </a:r>
            <a:r>
              <a:rPr lang="en-US" altLang="ko-KR" sz="2800" dirty="0"/>
              <a:t>2</a:t>
            </a:r>
            <a:r>
              <a:rPr lang="ko-KR" altLang="en-US" sz="2800" dirty="0" smtClean="0"/>
              <a:t>반</a:t>
            </a:r>
            <a:endParaRPr lang="en-US" altLang="ko-KR" sz="2800" dirty="0" smtClean="0"/>
          </a:p>
          <a:p>
            <a:pPr marL="114300" indent="0">
              <a:buFont typeface="Wingdings 3" charset="2"/>
              <a:buNone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8296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6"/>
    </mc:Choice>
    <mc:Fallback xmlns="">
      <p:transition spd="slow" advTm="1006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6246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342901" y="1866900"/>
            <a:ext cx="11353800" cy="4381499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ko-KR" altLang="en-US" sz="4000" dirty="0" smtClean="0"/>
              <a:t>재욱이가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야구단 사이트를 만들고 싶어해서 </a:t>
            </a:r>
            <a:endParaRPr lang="en-US" altLang="ko-KR" sz="4000" dirty="0" smtClean="0"/>
          </a:p>
          <a:p>
            <a:pPr marL="114300" indent="0" algn="ctr">
              <a:buNone/>
            </a:pPr>
            <a:r>
              <a:rPr lang="ko-KR" altLang="en-US" sz="4000" dirty="0" smtClean="0"/>
              <a:t>만들기로 했습니다</a:t>
            </a:r>
            <a:r>
              <a:rPr lang="en-US" altLang="ko-KR" sz="4000" dirty="0" smtClean="0"/>
              <a:t>.</a:t>
            </a:r>
          </a:p>
          <a:p>
            <a:pPr marL="114300" indent="0">
              <a:buNone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491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3"/>
    </mc:Choice>
    <mc:Fallback xmlns="">
      <p:transition spd="slow" advTm="773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443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아이디어</a:t>
            </a:r>
            <a:r>
              <a:rPr lang="en-US" altLang="ko-KR" dirty="0"/>
              <a:t> </a:t>
            </a:r>
            <a:r>
              <a:rPr lang="ko-KR" altLang="en-US" dirty="0" smtClean="0"/>
              <a:t>및 설명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" y="914400"/>
            <a:ext cx="12192000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0932" y="3964176"/>
            <a:ext cx="468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버튼을 누르면 사진이 바뀌도록 하는 기능 탑재 예정</a:t>
            </a:r>
            <a:endParaRPr lang="ko-KR" altLang="en-US" dirty="0"/>
          </a:p>
        </p:txBody>
      </p:sp>
      <p:cxnSp>
        <p:nvCxnSpPr>
          <p:cNvPr id="8" name="구부러진 연결선 7"/>
          <p:cNvCxnSpPr/>
          <p:nvPr/>
        </p:nvCxnSpPr>
        <p:spPr>
          <a:xfrm rot="10800000" flipV="1">
            <a:off x="1810875" y="4295103"/>
            <a:ext cx="4580708" cy="1227908"/>
          </a:xfrm>
          <a:prstGeom prst="curvedConnector3">
            <a:avLst/>
          </a:prstGeom>
          <a:ln>
            <a:solidFill>
              <a:srgbClr val="D88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725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15"/>
    </mc:Choice>
    <mc:Fallback xmlns="">
      <p:transition spd="slow" advTm="31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프로젝트 아이디어</a:t>
            </a:r>
            <a:r>
              <a:rPr lang="en-US" altLang="ko-KR" dirty="0"/>
              <a:t> </a:t>
            </a:r>
            <a:r>
              <a:rPr lang="ko-KR" altLang="en-US" dirty="0"/>
              <a:t>및 설명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752475" y="1358900"/>
            <a:ext cx="10515600" cy="3784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dirty="0"/>
              <a:t>1) </a:t>
            </a:r>
            <a:r>
              <a:rPr lang="ko-KR" altLang="en-US" sz="2000" dirty="0"/>
              <a:t>로그인 페이지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회원가입을 </a:t>
            </a:r>
            <a:r>
              <a:rPr lang="ko-KR" altLang="en-US" sz="2000" dirty="0"/>
              <a:t>할 수 있는 기능 탑재 예정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000" dirty="0"/>
          </a:p>
          <a:p>
            <a:pPr marL="628650" indent="-514350">
              <a:buAutoNum type="arabicParenR" startAt="2"/>
            </a:pPr>
            <a:r>
              <a:rPr lang="ko-KR" altLang="en-US" sz="2000" dirty="0" smtClean="0"/>
              <a:t>그 </a:t>
            </a:r>
            <a:r>
              <a:rPr lang="ko-KR" altLang="en-US" sz="2000" dirty="0"/>
              <a:t>외 </a:t>
            </a:r>
            <a:r>
              <a:rPr lang="ko-KR" altLang="en-US" sz="2000" dirty="0" smtClean="0"/>
              <a:t>페이지</a:t>
            </a:r>
            <a:endParaRPr lang="en-US" altLang="ko-KR" sz="2000" dirty="0"/>
          </a:p>
          <a:p>
            <a:pPr marL="11430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1. </a:t>
            </a:r>
            <a:r>
              <a:rPr lang="ko-KR" altLang="en-US" sz="2000" dirty="0"/>
              <a:t>공지 사항</a:t>
            </a:r>
            <a:r>
              <a:rPr lang="en-US" altLang="ko-KR" sz="2000" dirty="0"/>
              <a:t>, </a:t>
            </a:r>
            <a:r>
              <a:rPr lang="ko-KR" altLang="en-US" sz="2000" dirty="0"/>
              <a:t>입단 신청은 글 제목을 입력 후</a:t>
            </a:r>
            <a:r>
              <a:rPr lang="en-US" altLang="ko-KR" sz="2000" dirty="0"/>
              <a:t>, </a:t>
            </a:r>
            <a:r>
              <a:rPr lang="ko-KR" altLang="en-US" sz="2000" dirty="0"/>
              <a:t>내용도 탑재 </a:t>
            </a:r>
            <a:endParaRPr lang="en-US" altLang="ko-KR" sz="2000" dirty="0"/>
          </a:p>
          <a:p>
            <a:pPr marL="114300" indent="0">
              <a:buNone/>
            </a:pP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194" t="25142" r="20849" b="30945"/>
          <a:stretch/>
        </p:blipFill>
        <p:spPr>
          <a:xfrm>
            <a:off x="8667378" y="3894380"/>
            <a:ext cx="3457947" cy="28218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489" t="55016" r="20705" b="5115"/>
          <a:stretch/>
        </p:blipFill>
        <p:spPr>
          <a:xfrm>
            <a:off x="4424593" y="4095750"/>
            <a:ext cx="3957407" cy="26204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141" t="45833" r="36250" b="29584"/>
          <a:stretch/>
        </p:blipFill>
        <p:spPr>
          <a:xfrm>
            <a:off x="457200" y="4095750"/>
            <a:ext cx="3609976" cy="21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59"/>
    </mc:Choice>
    <mc:Fallback xmlns="">
      <p:transition spd="slow" advTm="8775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</a:t>
            </a:r>
            <a:r>
              <a:rPr lang="ko-KR" altLang="en-US" dirty="0"/>
              <a:t>아이디어</a:t>
            </a:r>
            <a:r>
              <a:rPr lang="en-US" altLang="ko-KR" dirty="0"/>
              <a:t> </a:t>
            </a:r>
            <a:r>
              <a:rPr lang="ko-KR" altLang="en-US" dirty="0"/>
              <a:t>및 설명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838200" y="1532710"/>
            <a:ext cx="10515600" cy="2943496"/>
          </a:xfrm>
        </p:spPr>
        <p:txBody>
          <a:bodyPr>
            <a:normAutofit/>
          </a:bodyPr>
          <a:lstStyle/>
          <a:p>
            <a:pPr marL="571500" indent="-457200">
              <a:buAutoNum type="arabicParenR"/>
            </a:pPr>
            <a:r>
              <a:rPr lang="ko-KR" altLang="en-US" sz="2000" dirty="0" smtClean="0"/>
              <a:t>모든 페이지에 탑재될 기능 들</a:t>
            </a:r>
            <a:endParaRPr lang="en-US" altLang="ko-KR" sz="2000" dirty="0" smtClean="0"/>
          </a:p>
          <a:p>
            <a:pPr marL="114300" indent="0">
              <a:buNone/>
            </a:pPr>
            <a:endParaRPr lang="en-US" altLang="ko-KR" sz="2000" dirty="0" smtClean="0"/>
          </a:p>
          <a:p>
            <a:pPr marL="628650" indent="-514350">
              <a:buFont typeface="Arial"/>
              <a:buAutoNum type="arabicPeriod"/>
            </a:pPr>
            <a:r>
              <a:rPr lang="ko-KR" altLang="en-US" sz="2000" dirty="0" smtClean="0"/>
              <a:t>다른 구단 페이지로 이동 시 세로 메뉴 </a:t>
            </a:r>
            <a:r>
              <a:rPr lang="ko-KR" altLang="en-US" sz="2000" dirty="0"/>
              <a:t>바 </a:t>
            </a:r>
            <a:r>
              <a:rPr lang="ko-KR" altLang="en-US" sz="2000" dirty="0" smtClean="0"/>
              <a:t>탑재 예정</a:t>
            </a:r>
            <a:endParaRPr lang="en-US" altLang="ko-KR" sz="2000" dirty="0" smtClean="0"/>
          </a:p>
          <a:p>
            <a:pPr marL="628650" indent="-514350">
              <a:buAutoNum type="arabicPeriod"/>
            </a:pPr>
            <a:r>
              <a:rPr lang="ko-KR" altLang="en-US" sz="2000" dirty="0" smtClean="0"/>
              <a:t>공지 사항 등에 등록된 글을 검색해서 볼 수 있는 기능을 탑재 예정</a:t>
            </a:r>
            <a:endParaRPr lang="en-US" altLang="ko-KR" sz="2000" dirty="0" smtClean="0"/>
          </a:p>
          <a:p>
            <a:pPr marL="628650" indent="-514350">
              <a:buAutoNum type="arabicPeriod"/>
            </a:pPr>
            <a:r>
              <a:rPr lang="ko-KR" altLang="en-US" sz="2000" dirty="0" smtClean="0"/>
              <a:t>미디어 쿼리 기능 탑재 예정</a:t>
            </a: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-285" t="86209" r="31369" b="4762"/>
          <a:stretch/>
        </p:blipFill>
        <p:spPr>
          <a:xfrm>
            <a:off x="149569" y="3951515"/>
            <a:ext cx="9159894" cy="7576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1" b="67764"/>
          <a:stretch/>
        </p:blipFill>
        <p:spPr>
          <a:xfrm>
            <a:off x="0" y="4942114"/>
            <a:ext cx="8795657" cy="19158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345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16"/>
    </mc:Choice>
    <mc:Fallback xmlns="">
      <p:transition spd="slow" advTm="57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114300" y="1776693"/>
            <a:ext cx="11553825" cy="4195481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altLang="ko-KR" dirty="0" smtClean="0"/>
              <a:t> </a:t>
            </a:r>
            <a:r>
              <a:rPr lang="ko-KR" altLang="en-US" sz="3000" dirty="0" smtClean="0"/>
              <a:t>저희가 만들면서 배운 것 들이 회사에서 쓰인다고 믿습니다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7029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0"/>
    </mc:Choice>
    <mc:Fallback xmlns="">
      <p:transition spd="slow" advTm="463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소감 및 각오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23876" y="2052918"/>
            <a:ext cx="11467828" cy="41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 smtClean="0"/>
              <a:t>팀원 </a:t>
            </a:r>
            <a:r>
              <a:rPr lang="ko-KR" altLang="en-US" dirty="0" smtClean="0"/>
              <a:t>소감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 smtClean="0"/>
              <a:t>페이지를 만드는데 힘들거나 쉽지 않지만 열심히 </a:t>
            </a:r>
            <a:r>
              <a:rPr lang="ko-KR" altLang="en-US" dirty="0" smtClean="0"/>
              <a:t>해보겠습니다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4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7"/>
    </mc:Choice>
    <mc:Fallback xmlns="">
      <p:transition spd="slow" advTm="953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5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337</Words>
  <Application>Microsoft Office PowerPoint</Application>
  <PresentationFormat>와이드스크린</PresentationFormat>
  <Paragraphs>64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맑은 고딕</vt:lpstr>
      <vt:lpstr>Arial</vt:lpstr>
      <vt:lpstr>Century Gothic</vt:lpstr>
      <vt:lpstr>Wingdings 3</vt:lpstr>
      <vt:lpstr>이온</vt:lpstr>
      <vt:lpstr>주제 :  소프트웨어개발</vt:lpstr>
      <vt:lpstr>내용</vt:lpstr>
      <vt:lpstr>1.팀원 소개</vt:lpstr>
      <vt:lpstr>2.프로젝트 개요</vt:lpstr>
      <vt:lpstr>3. 프로젝트 아이디어 및 설명 1</vt:lpstr>
      <vt:lpstr>4. 프로젝트 아이디어 및 설명 2</vt:lpstr>
      <vt:lpstr>5. 프로젝트 아이디어 및 설명 3</vt:lpstr>
      <vt:lpstr>6.기대효과</vt:lpstr>
      <vt:lpstr>7. 소감 및 각오</vt:lpstr>
      <vt:lpstr>8. 질문</vt:lpstr>
      <vt:lpstr>9.  출처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:</dc:title>
  <dc:creator>kimganghyeon</dc:creator>
  <cp:lastModifiedBy>kimganghyeon</cp:lastModifiedBy>
  <cp:revision>41</cp:revision>
  <dcterms:modified xsi:type="dcterms:W3CDTF">2020-10-16T14:09:28Z</dcterms:modified>
</cp:coreProperties>
</file>