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062E-D4F4-2E7B-6BD7-66CC27BF7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904DF-D023-D203-DF33-CE15E831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49B9-74F7-3EC0-6E1B-5E1C5622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02FB-BB94-85B7-4BEC-93F9A15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AEA0-9C00-34A6-6FCF-5FC22B3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0321-BB47-1921-27A7-C4BFDE30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07E14-D2BD-58B4-72F9-DA455E6A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DE1B-4815-FC19-9717-9F4FFE07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14D1-C2D5-A1E9-D9D4-BD2D7448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C2E8-9719-73E4-68C0-0735DE0B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EC874-9164-AC9B-42A0-E06CA7E03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05427-6698-5457-5F46-E9C0B7B5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8017C-A440-3F5E-3F92-DF9D7057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E341-34A4-D781-33A5-71364B37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4A95-63E0-C9E4-75E9-E0A14129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5207-1181-3C63-5E4C-1A1F6AC3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2BC-9E59-11EA-7E05-2993B3EB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B3F7-E615-CF93-8213-668AE625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F223-4253-F42E-A9EF-637369D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12B3-2BB6-6CE6-0383-ABA87E41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5881-BD9D-2E3D-033D-6C81A6EC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60765-3674-F0A8-1E0A-199032AA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5D03-B2F4-C5D2-1050-4959F6E2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9728-15B2-4519-E3DA-DA2C259A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6300-91B9-FF73-6E93-AF95285A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3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47C4-4C8F-7427-4259-F90D858F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E927-84C1-D080-CFD6-70DC059F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A5B3F-7FA5-0A5D-FC67-A5A588759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1AF6-C65C-7676-F696-F61DCD85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7CD-6843-9F14-29F3-4B9F32C7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875F-470F-DC9B-F10A-7E7551AB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B599-C7FB-D57D-8DD6-8AF709F2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8558-38CE-673B-48DD-8FE5C026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8772C-A684-A6C5-0F60-08771CB0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67C58-BA87-0F13-C993-DFC8CD61A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D41A4-330F-20A4-E47C-5759B5E19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16D6E-ED11-A750-96B0-21B8F546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41420-C3A0-0516-373F-86D8562B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BCDF7-D78A-2D8B-5CE0-F05FA54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D7C0-A2F7-D26E-5F48-6F298DF6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8139A-4D83-575C-A21F-A619A0FB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CF348-1D7D-C7F6-974A-4BFE0DD6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ECE3C-05EF-0AE4-F56D-09DD9860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17CCA-FCD3-F550-49E1-A5E0EDB1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F86BE-9D86-2475-B6A4-1FC41FF6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F590A-39E5-6CC7-0907-84651244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F3EA-2F9A-8485-1B6E-4D5A03C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A40B-9D59-3E20-7A0C-98B27DF5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784F9-EC64-623B-DB2D-3E8891F69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3500-7335-6ABB-D7EA-BB09C04E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5327-A70C-A4E3-4BF9-92875982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07C07-C7F1-1E41-6868-62F95645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50C2-8E9A-9D2F-4FC3-5E066ED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4B43-A206-FF0F-9E0B-169388203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E930-4F91-1CB0-3C71-FB69C3F9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32C3E-17C4-638B-008B-AF84D019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1B6BE-C7C3-05F9-FBBC-2948FB64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53B72-AB19-86D8-9D0D-17261058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709D7-BC96-AA18-E54E-6BA6A16E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87F9-1200-985B-28D8-AF958AD2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7929-54D2-A589-88FB-36248ECFB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3A94-19F4-7644-8A3D-6FAEAB942A0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CEAC-CC77-35EF-0473-69E5E56AA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13F7-D660-A36C-3AE2-C2D79CA0A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0EB3-E1AC-FA49-BC11-E197378C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-jay/SP2024-IS3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920F-EC39-30DD-DAAE-3CD578F5A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588D2-DCA8-5CEB-3704-1DDFA7D04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1, 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  <a:p>
            <a:r>
              <a:rPr lang="en-US" dirty="0"/>
              <a:t>jaihyun2@Illinois.edu</a:t>
            </a:r>
          </a:p>
        </p:txBody>
      </p:sp>
    </p:spTree>
    <p:extLst>
      <p:ext uri="{BB962C8B-B14F-4D97-AF65-F5344CB8AC3E}">
        <p14:creationId xmlns:p14="http://schemas.microsoft.com/office/powerpoint/2010/main" val="326152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D1F5-56FB-2677-FAE2-AAE3F833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 to your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0F2D-FC4F-2AC9-9F0E-55E5B3E4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GitHub repository</a:t>
            </a:r>
          </a:p>
          <a:p>
            <a:pPr lvl="1"/>
            <a:r>
              <a:rPr lang="en-US" dirty="0">
                <a:hlinkClick r:id="rId2"/>
              </a:rPr>
              <a:t>https://github.com/park-jay/SP2024-IS324</a:t>
            </a:r>
            <a:endParaRPr lang="en-US" dirty="0"/>
          </a:p>
          <a:p>
            <a:r>
              <a:rPr lang="en-US" dirty="0"/>
              <a:t>In your VS Code, open the terminal</a:t>
            </a:r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/park-jay/SP2024-IS324.git</a:t>
            </a:r>
          </a:p>
          <a:p>
            <a:pPr lvl="1"/>
            <a:r>
              <a:rPr lang="en-US" dirty="0"/>
              <a:t>This will let you clone (copy) the repository to your laptop.</a:t>
            </a:r>
          </a:p>
          <a:p>
            <a:r>
              <a:rPr lang="en-US" dirty="0"/>
              <a:t>Once you clone the repository, open </a:t>
            </a:r>
            <a:r>
              <a:rPr lang="en-US" dirty="0" err="1"/>
              <a:t>pandas.ipynb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5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Social Network Analysis IS 324</vt:lpstr>
      <vt:lpstr>Clone the repository to your laptop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1</cp:revision>
  <dcterms:created xsi:type="dcterms:W3CDTF">2024-01-28T18:15:02Z</dcterms:created>
  <dcterms:modified xsi:type="dcterms:W3CDTF">2024-01-28T18:19:47Z</dcterms:modified>
</cp:coreProperties>
</file>