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C82B-BCE9-41A1-AA25-0C8046EB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376D8-BF78-42D9-A68E-6CC5E386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5D003-A1C5-40EE-9F14-B0E1F86C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8564A-E208-4E29-9051-03D72511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F5499-B6AD-46A9-B760-0DB598F0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E608-D135-4301-A19F-9B143E7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D61-7BCB-444C-B120-CDE215177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E5DA-F236-4B57-9B90-7740D81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17744-7D2C-4EF0-9FC1-14F78612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8ECAD-903F-44CB-830E-04233D34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F2993-0E82-4E32-ABE4-3D3E94B3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E5DBD-CD74-4484-A3F9-6A6FBC5D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D0B9-6C52-4BEA-83DA-F09967A6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7AF6-A96C-427B-9DE6-9DB23279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1B821-988A-49FB-A697-C8ED120D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BE69-7B6E-48C6-A7B8-B853A1C9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CF091-213C-40F0-B5E3-036980D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B2E4-9F84-4E3D-8BDA-87F40778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60C6-D89C-438D-8D81-70887A11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4BD88-3A7B-4AFE-94F7-15DA7D34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5773-87B3-4F34-B35D-1CEC5B0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C27FC-B92F-42DC-8E74-56925A80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F589C-D100-4D2A-9AAD-D0767E1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891D-CDB9-4447-9038-6B0FC0D2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D6B3-2F81-4D62-9BB4-BDF60E4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B712-2082-44D2-A5F5-DEA64E5A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D04C-7190-491D-AEB2-9EB7B24E4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9EB82-8BF7-4AE4-B09F-E4360B3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2CB80-21C4-4008-BEF7-0524673A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885E6-66EA-4611-B35C-EDA4469E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192AE-ED59-4757-9F0A-BA23F17A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B425-B1D6-4527-B1E9-611B6BF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D0826-21F9-400C-A73E-0FE7F36F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6BDDF-3E9F-4A18-BAA7-0B62B4E22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32094-26BA-4322-BE28-A54153F9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7665D-FFFA-4F14-A0DB-35C0263DE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1E639-E11E-4D43-A062-0AC124D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BFF0D-DF2E-4194-A282-EB4382E5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A4D93-12BF-4E73-95B6-C5ED814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A546-0F66-45DD-A278-19AB87A3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EE220-4A8E-4A00-B17D-14DC2DAB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5CC2C-CF0B-427B-BA7A-0E4337F7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F5D83-8411-488A-9E7F-C16F8DF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F3900B-6965-49D8-8AD1-90151E93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8D895E-2881-4393-979C-F40EBB98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7970C-4833-4612-BE95-1BC1577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7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50A1-10CC-477A-B918-A35452EC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C1071-17C7-4CCC-ADAE-DB40D9A4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A186F-A8F7-4E71-8D82-DDB9439E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78BF9-76D1-48C6-BD81-0538DEF5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55CDE-1CF4-4C47-A242-8B7FC35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18A62-B0BC-465A-96EB-3E5D191B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D025-78DF-4303-9967-A10577E8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C0450-1955-42D3-8DB1-ED8CDF820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FA442-959B-4767-9F48-C001C8E8D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BDD79-22AD-4991-AC59-D1C1598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69B5A-7C8A-4627-B4FA-8F31CC4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54CB3-034A-413D-8938-C442003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15CFF-E38F-468C-9772-1B4AE6A0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93D3-B6CA-47E0-8A4B-7EC5F36A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3FBA9-7F7C-42FA-A9F3-B0CFF0425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A495-99DC-4C56-ADF8-03A5584E725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AE457-25A3-48BE-B3FF-8271B9AD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74F6-F47E-466B-9617-A9CDCCE10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8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128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99" y="417688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CNN</a:t>
            </a:r>
            <a:r>
              <a:rPr lang="ko-KR" altLang="en-US" sz="4000" b="1" dirty="0"/>
              <a:t>이란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2518975"/>
            <a:ext cx="11193710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1"/>
                </a:solidFill>
              </a:rPr>
              <a:t>Convolutional Neural Networks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accent1"/>
                </a:solidFill>
              </a:rPr>
              <a:t>합성곱</a:t>
            </a:r>
            <a:r>
              <a:rPr lang="ko-KR" altLang="en-US" sz="4000" b="1" dirty="0">
                <a:solidFill>
                  <a:schemeClr val="accent1"/>
                </a:solidFill>
              </a:rPr>
              <a:t> 신경망</a:t>
            </a:r>
          </a:p>
        </p:txBody>
      </p:sp>
    </p:spTree>
    <p:extLst>
      <p:ext uri="{BB962C8B-B14F-4D97-AF65-F5344CB8AC3E}">
        <p14:creationId xmlns:p14="http://schemas.microsoft.com/office/powerpoint/2010/main" val="11463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CNN</vt:lpstr>
      <vt:lpstr>CNN이란?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박지하</dc:creator>
  <cp:lastModifiedBy> </cp:lastModifiedBy>
  <cp:revision>3</cp:revision>
  <dcterms:created xsi:type="dcterms:W3CDTF">2022-01-14T05:30:48Z</dcterms:created>
  <dcterms:modified xsi:type="dcterms:W3CDTF">2022-01-14T08:58:54Z</dcterms:modified>
</cp:coreProperties>
</file>