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9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28B5-DED3-4F2B-AAA9-330077F513DF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2CD0-A5DD-4E41-856D-AD2A3CE16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4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28B5-DED3-4F2B-AAA9-330077F513DF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2CD0-A5DD-4E41-856D-AD2A3CE16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99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28B5-DED3-4F2B-AAA9-330077F513DF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2CD0-A5DD-4E41-856D-AD2A3CE16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58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28B5-DED3-4F2B-AAA9-330077F513DF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2CD0-A5DD-4E41-856D-AD2A3CE16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06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28B5-DED3-4F2B-AAA9-330077F513DF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2CD0-A5DD-4E41-856D-AD2A3CE16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45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28B5-DED3-4F2B-AAA9-330077F513DF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2CD0-A5DD-4E41-856D-AD2A3CE16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66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28B5-DED3-4F2B-AAA9-330077F513DF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2CD0-A5DD-4E41-856D-AD2A3CE16C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3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28B5-DED3-4F2B-AAA9-330077F513DF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2CD0-A5DD-4E41-856D-AD2A3CE16C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28B5-DED3-4F2B-AAA9-330077F513DF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2CD0-A5DD-4E41-856D-AD2A3CE16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3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28B5-DED3-4F2B-AAA9-330077F513DF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2CD0-A5DD-4E41-856D-AD2A3CE16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6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28B5-DED3-4F2B-AAA9-330077F513DF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2CD0-A5DD-4E41-856D-AD2A3CE16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A728B5-DED3-4F2B-AAA9-330077F513DF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2CD0-A5DD-4E41-856D-AD2A3CE16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00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FBEA6-F5CC-4FB3-8C86-2E6A553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98" y="276861"/>
            <a:ext cx="6793346" cy="434340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고객 관리</a:t>
            </a:r>
            <a:r>
              <a:rPr lang="en-US" altLang="ko-KR" sz="1600" dirty="0"/>
              <a:t>(1/2)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9D429-31D4-4A8B-84BA-3288D68F7D18}"/>
              </a:ext>
            </a:extLst>
          </p:cNvPr>
          <p:cNvSpPr txBox="1"/>
          <p:nvPr/>
        </p:nvSpPr>
        <p:spPr>
          <a:xfrm>
            <a:off x="7261639" y="454352"/>
            <a:ext cx="1729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 MVNO</a:t>
            </a:r>
            <a:r>
              <a:rPr lang="ko-KR" altLang="en-US" sz="1100" b="1" dirty="0"/>
              <a:t>시스템구축제안서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39C025-6C26-4D97-B7DC-94A4693DDD03}"/>
              </a:ext>
            </a:extLst>
          </p:cNvPr>
          <p:cNvSpPr/>
          <p:nvPr/>
        </p:nvSpPr>
        <p:spPr>
          <a:xfrm>
            <a:off x="330200" y="711200"/>
            <a:ext cx="86233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31ADCE-C2F9-4694-A67F-73F03E954DEF}"/>
              </a:ext>
            </a:extLst>
          </p:cNvPr>
          <p:cNvSpPr/>
          <p:nvPr/>
        </p:nvSpPr>
        <p:spPr>
          <a:xfrm>
            <a:off x="330200" y="825500"/>
            <a:ext cx="8813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625A2E-9466-4F22-A2D9-BDB756DAF6B5}"/>
              </a:ext>
            </a:extLst>
          </p:cNvPr>
          <p:cNvSpPr/>
          <p:nvPr/>
        </p:nvSpPr>
        <p:spPr>
          <a:xfrm>
            <a:off x="-1" y="711200"/>
            <a:ext cx="1727199" cy="586993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69939-92A7-4220-AE5F-5CFE66D98EC2}"/>
              </a:ext>
            </a:extLst>
          </p:cNvPr>
          <p:cNvSpPr txBox="1"/>
          <p:nvPr/>
        </p:nvSpPr>
        <p:spPr>
          <a:xfrm>
            <a:off x="-18384" y="26968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IV</a:t>
            </a:r>
            <a:r>
              <a:rPr lang="ko-KR" altLang="en-US" dirty="0"/>
              <a:t> </a:t>
            </a:r>
            <a:r>
              <a:rPr lang="ko-KR" altLang="en-US" sz="1000" dirty="0"/>
              <a:t>제안 상세 내용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D40AE-DDEF-49C1-AEBD-9AAFAFC229C6}"/>
              </a:ext>
            </a:extLst>
          </p:cNvPr>
          <p:cNvSpPr txBox="1"/>
          <p:nvPr/>
        </p:nvSpPr>
        <p:spPr>
          <a:xfrm>
            <a:off x="0" y="719435"/>
            <a:ext cx="1892300" cy="117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>
                <a:solidFill>
                  <a:schemeClr val="bg1"/>
                </a:solidFill>
              </a:rPr>
              <a:t>개발 대상 업무 내역 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및 요건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2.1.  </a:t>
            </a:r>
            <a:r>
              <a:rPr lang="ko-KR" altLang="en-US" sz="1200" dirty="0">
                <a:solidFill>
                  <a:schemeClr val="bg1"/>
                </a:solidFill>
              </a:rPr>
              <a:t>업무 개발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2.1.1. MVNO</a:t>
            </a:r>
            <a:r>
              <a:rPr lang="ko-KR" altLang="en-US" sz="1200" dirty="0">
                <a:solidFill>
                  <a:schemeClr val="bg1"/>
                </a:solidFill>
              </a:rPr>
              <a:t>업무시스템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0912EE-193B-4699-ACD2-A8487C918283}"/>
              </a:ext>
            </a:extLst>
          </p:cNvPr>
          <p:cNvSpPr txBox="1"/>
          <p:nvPr/>
        </p:nvSpPr>
        <p:spPr>
          <a:xfrm>
            <a:off x="-2460" y="6614331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OO </a:t>
            </a:r>
            <a:r>
              <a:rPr lang="ko-KR" altLang="en-US" sz="1000" dirty="0"/>
              <a:t>은행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5C8F1-10B9-48A5-ABD4-69EAE7DF31D5}"/>
              </a:ext>
            </a:extLst>
          </p:cNvPr>
          <p:cNvSpPr txBox="1"/>
          <p:nvPr/>
        </p:nvSpPr>
        <p:spPr>
          <a:xfrm>
            <a:off x="6703140" y="6614331"/>
            <a:ext cx="2345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Copyright. All right reserved. </a:t>
            </a:r>
            <a:r>
              <a:rPr lang="ko-KR" altLang="en-US" sz="1000" dirty="0"/>
              <a:t>  </a:t>
            </a:r>
            <a:r>
              <a:rPr lang="en-US" altLang="ko-KR" sz="1000" dirty="0"/>
              <a:t>OO</a:t>
            </a:r>
            <a:r>
              <a:rPr lang="ko-KR" altLang="en-US" sz="1000" dirty="0"/>
              <a:t>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5C007-73F7-420A-A1B7-40B47D5B3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599" y="866449"/>
            <a:ext cx="7188201" cy="479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고객 관리 업무는 고객정보관리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청구 계정관리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가입 계약 관리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개통 요청 및 정보 관리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서비스 및 정보 변경 관리 그리고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MNO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로부터 전달받은 데이터의 현행화 기능을 제공합니다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ko-KR" altLang="en-US" sz="12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D87E026-FE59-4B48-A567-4F4664E96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738641"/>
              </p:ext>
            </p:extLst>
          </p:nvPr>
        </p:nvGraphicFramePr>
        <p:xfrm>
          <a:off x="1892300" y="1995691"/>
          <a:ext cx="7061201" cy="4585447"/>
        </p:xfrm>
        <a:graphic>
          <a:graphicData uri="http://schemas.openxmlformats.org/drawingml/2006/table">
            <a:tbl>
              <a:tblPr/>
              <a:tblGrid>
                <a:gridCol w="621251">
                  <a:extLst>
                    <a:ext uri="{9D8B030D-6E8A-4147-A177-3AD203B41FA5}">
                      <a16:colId xmlns:a16="http://schemas.microsoft.com/office/drawing/2014/main" val="836407187"/>
                    </a:ext>
                  </a:extLst>
                </a:gridCol>
                <a:gridCol w="803618">
                  <a:extLst>
                    <a:ext uri="{9D8B030D-6E8A-4147-A177-3AD203B41FA5}">
                      <a16:colId xmlns:a16="http://schemas.microsoft.com/office/drawing/2014/main" val="3115656769"/>
                    </a:ext>
                  </a:extLst>
                </a:gridCol>
                <a:gridCol w="4447418">
                  <a:extLst>
                    <a:ext uri="{9D8B030D-6E8A-4147-A177-3AD203B41FA5}">
                      <a16:colId xmlns:a16="http://schemas.microsoft.com/office/drawing/2014/main" val="2233603856"/>
                    </a:ext>
                  </a:extLst>
                </a:gridCol>
                <a:gridCol w="1188914">
                  <a:extLst>
                    <a:ext uri="{9D8B030D-6E8A-4147-A177-3AD203B41FA5}">
                      <a16:colId xmlns:a16="http://schemas.microsoft.com/office/drawing/2014/main" val="3820694257"/>
                    </a:ext>
                  </a:extLst>
                </a:gridCol>
              </a:tblGrid>
              <a:tr h="3901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기능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기능 내역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11612"/>
                  </a:ext>
                </a:extLst>
              </a:tr>
              <a:tr h="65506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고객관리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정보를 등록하고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확인하고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수정하는 등의 고객 정보 관리 기능을 제공합니다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MVNO 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703393"/>
                  </a:ext>
                </a:extLst>
              </a:tr>
              <a:tr h="655064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청구 계정</a:t>
                      </a:r>
                      <a:b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등록한 납부자 정보 관리 기능을 제공합니다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000" b="0" i="0" u="none" strike="noStrike" dirty="0">
                        <a:solidFill>
                          <a:srgbClr val="1E1E23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납부자 정보를 등록하고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조회하고 변경하는 기능 등을 제공합니다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MVNO 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92731"/>
                  </a:ext>
                </a:extLst>
              </a:tr>
              <a:tr h="655064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 계약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가입한 정보에 대한 계약 관리를 제공합니다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 </a:t>
                      </a:r>
                    </a:p>
                    <a:p>
                      <a:pPr marL="171450" indent="-171450" algn="l" fontAlgn="ctr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 종류로는 요금제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부가 서비스 정보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유심정보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 정보 관리 및 변경이 있습니다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MVNO 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885811"/>
                  </a:ext>
                </a:extLst>
              </a:tr>
              <a:tr h="655064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개통 처리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개통에 대한 관리를 제공합니다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71450" indent="-171450" algn="l" fontAlgn="ctr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 종류는 개통작업관리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번호이동등록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개통 통계가 있습니다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MNO 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연동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58069"/>
                  </a:ext>
                </a:extLst>
              </a:tr>
              <a:tr h="920010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및 </a:t>
                      </a:r>
                      <a:b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변경</a:t>
                      </a:r>
                      <a:b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변경되는 정보에 대해 관리를 위한 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제공합니다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 </a:t>
                      </a:r>
                    </a:p>
                    <a:p>
                      <a:pPr marL="171450" indent="-171450" algn="l" fontAlgn="ctr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변경정보로는 요금제 변경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부가서비스 변경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 번호 변경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명의 변경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기기변경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유심 변경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 일시정지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해제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회선해지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해지 취소가 포함됩니다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MVNO 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009426"/>
                  </a:ext>
                </a:extLst>
              </a:tr>
              <a:tr h="655064">
                <a:tc v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현행화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 처리 후 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MNO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가입 계약 정보를 수신하여 자체계약원장 정보를 동기화합니다</a:t>
                      </a:r>
                      <a:r>
                        <a:rPr lang="en-US" altLang="ko-KR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MNO </a:t>
                      </a:r>
                      <a:r>
                        <a:rPr lang="ko-KR" altLang="en-US" sz="1000" b="0" i="0" u="none" strike="noStrike" dirty="0">
                          <a:solidFill>
                            <a:srgbClr val="1E1E2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461225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7958E2-DAB1-4BF0-8CB3-30678E09AB5D}"/>
              </a:ext>
            </a:extLst>
          </p:cNvPr>
          <p:cNvSpPr/>
          <p:nvPr/>
        </p:nvSpPr>
        <p:spPr>
          <a:xfrm>
            <a:off x="1892300" y="1542429"/>
            <a:ext cx="7061200" cy="317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업무 기능 내역</a:t>
            </a:r>
          </a:p>
        </p:txBody>
      </p:sp>
    </p:spTree>
    <p:extLst>
      <p:ext uri="{BB962C8B-B14F-4D97-AF65-F5344CB8AC3E}">
        <p14:creationId xmlns:p14="http://schemas.microsoft.com/office/powerpoint/2010/main" val="376999398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35</TotalTime>
  <Words>243</Words>
  <Application>Microsoft Office PowerPoint</Application>
  <PresentationFormat>화면 슬라이드 쇼(4:3)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Times New Roman</vt:lpstr>
      <vt:lpstr>Wingdings 2</vt:lpstr>
      <vt:lpstr>HDOfficeLightV0</vt:lpstr>
      <vt:lpstr>고객 관리(1/2)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고객 관리(1/2)</dc:title>
  <dc:creator>훈식 명</dc:creator>
  <cp:lastModifiedBy>훈식 명</cp:lastModifiedBy>
  <cp:revision>1</cp:revision>
  <dcterms:created xsi:type="dcterms:W3CDTF">2025-06-06T01:58:13Z</dcterms:created>
  <dcterms:modified xsi:type="dcterms:W3CDTF">2025-06-06T02:34:05Z</dcterms:modified>
</cp:coreProperties>
</file>