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
  </p:notesMasterIdLst>
  <p:sldIdLst>
    <p:sldId id="256" r:id="rId2"/>
  </p:sldIdLst>
  <p:sldSz cx="30279975" cy="42808525"/>
  <p:notesSz cx="6858000" cy="9144000"/>
  <p:defaultTextStyle>
    <a:defPPr>
      <a:defRPr lang="ko-KR"/>
    </a:defPPr>
    <a:lvl1pPr marL="0" algn="l" defTabSz="1816364" rtl="0" eaLnBrk="1" latinLnBrk="1" hangingPunct="1">
      <a:defRPr sz="3576" kern="1200">
        <a:solidFill>
          <a:schemeClr val="tx1"/>
        </a:solidFill>
        <a:latin typeface="+mn-lt"/>
        <a:ea typeface="+mn-ea"/>
        <a:cs typeface="+mn-cs"/>
      </a:defRPr>
    </a:lvl1pPr>
    <a:lvl2pPr marL="908182" algn="l" defTabSz="1816364" rtl="0" eaLnBrk="1" latinLnBrk="1" hangingPunct="1">
      <a:defRPr sz="3576" kern="1200">
        <a:solidFill>
          <a:schemeClr val="tx1"/>
        </a:solidFill>
        <a:latin typeface="+mn-lt"/>
        <a:ea typeface="+mn-ea"/>
        <a:cs typeface="+mn-cs"/>
      </a:defRPr>
    </a:lvl2pPr>
    <a:lvl3pPr marL="1816364" algn="l" defTabSz="1816364" rtl="0" eaLnBrk="1" latinLnBrk="1" hangingPunct="1">
      <a:defRPr sz="3576" kern="1200">
        <a:solidFill>
          <a:schemeClr val="tx1"/>
        </a:solidFill>
        <a:latin typeface="+mn-lt"/>
        <a:ea typeface="+mn-ea"/>
        <a:cs typeface="+mn-cs"/>
      </a:defRPr>
    </a:lvl3pPr>
    <a:lvl4pPr marL="2724546" algn="l" defTabSz="1816364" rtl="0" eaLnBrk="1" latinLnBrk="1" hangingPunct="1">
      <a:defRPr sz="3576" kern="1200">
        <a:solidFill>
          <a:schemeClr val="tx1"/>
        </a:solidFill>
        <a:latin typeface="+mn-lt"/>
        <a:ea typeface="+mn-ea"/>
        <a:cs typeface="+mn-cs"/>
      </a:defRPr>
    </a:lvl4pPr>
    <a:lvl5pPr marL="3632728" algn="l" defTabSz="1816364" rtl="0" eaLnBrk="1" latinLnBrk="1" hangingPunct="1">
      <a:defRPr sz="3576" kern="1200">
        <a:solidFill>
          <a:schemeClr val="tx1"/>
        </a:solidFill>
        <a:latin typeface="+mn-lt"/>
        <a:ea typeface="+mn-ea"/>
        <a:cs typeface="+mn-cs"/>
      </a:defRPr>
    </a:lvl5pPr>
    <a:lvl6pPr marL="4540910" algn="l" defTabSz="1816364" rtl="0" eaLnBrk="1" latinLnBrk="1" hangingPunct="1">
      <a:defRPr sz="3576" kern="1200">
        <a:solidFill>
          <a:schemeClr val="tx1"/>
        </a:solidFill>
        <a:latin typeface="+mn-lt"/>
        <a:ea typeface="+mn-ea"/>
        <a:cs typeface="+mn-cs"/>
      </a:defRPr>
    </a:lvl6pPr>
    <a:lvl7pPr marL="5449092" algn="l" defTabSz="1816364" rtl="0" eaLnBrk="1" latinLnBrk="1" hangingPunct="1">
      <a:defRPr sz="3576" kern="1200">
        <a:solidFill>
          <a:schemeClr val="tx1"/>
        </a:solidFill>
        <a:latin typeface="+mn-lt"/>
        <a:ea typeface="+mn-ea"/>
        <a:cs typeface="+mn-cs"/>
      </a:defRPr>
    </a:lvl7pPr>
    <a:lvl8pPr marL="6357275" algn="l" defTabSz="1816364" rtl="0" eaLnBrk="1" latinLnBrk="1" hangingPunct="1">
      <a:defRPr sz="3576" kern="1200">
        <a:solidFill>
          <a:schemeClr val="tx1"/>
        </a:solidFill>
        <a:latin typeface="+mn-lt"/>
        <a:ea typeface="+mn-ea"/>
        <a:cs typeface="+mn-cs"/>
      </a:defRPr>
    </a:lvl8pPr>
    <a:lvl9pPr marL="7265457" algn="l" defTabSz="1816364" rtl="0" eaLnBrk="1" latinLnBrk="1" hangingPunct="1">
      <a:defRPr sz="357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60" userDrawn="1">
          <p15:clr>
            <a:srgbClr val="A4A3A4"/>
          </p15:clr>
        </p15:guide>
        <p15:guide id="2" pos="95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7F95"/>
    <a:srgbClr val="E6E6E6"/>
    <a:srgbClr val="CFCFCF"/>
    <a:srgbClr val="FFFFFF"/>
    <a:srgbClr val="4536C3"/>
    <a:srgbClr val="2B17BB"/>
    <a:srgbClr val="039711"/>
    <a:srgbClr val="02740D"/>
    <a:srgbClr val="5EF06F"/>
    <a:srgbClr val="D0F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showGuides="1">
      <p:cViewPr>
        <p:scale>
          <a:sx n="100" d="100"/>
          <a:sy n="100" d="100"/>
        </p:scale>
        <p:origin x="-11458" y="-1498"/>
      </p:cViewPr>
      <p:guideLst>
        <p:guide orient="horz" pos="13460"/>
        <p:guide pos="95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BA113-9F0D-4C3C-9742-47413A39731E}" type="datetimeFigureOut">
              <a:rPr lang="ko-KR" altLang="en-US" smtClean="0"/>
              <a:t>2022-06-28</a:t>
            </a:fld>
            <a:endParaRPr lang="ko-KR" altLang="en-US"/>
          </a:p>
        </p:txBody>
      </p:sp>
      <p:sp>
        <p:nvSpPr>
          <p:cNvPr id="4" name="슬라이드 이미지 개체 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88877-90EF-4DF9-BE3E-FEB139293FAE}" type="slidenum">
              <a:rPr lang="ko-KR" altLang="en-US" smtClean="0"/>
              <a:t>‹#›</a:t>
            </a:fld>
            <a:endParaRPr lang="ko-KR" altLang="en-US"/>
          </a:p>
        </p:txBody>
      </p:sp>
    </p:spTree>
    <p:extLst>
      <p:ext uri="{BB962C8B-B14F-4D97-AF65-F5344CB8AC3E}">
        <p14:creationId xmlns:p14="http://schemas.microsoft.com/office/powerpoint/2010/main" val="1943274739"/>
      </p:ext>
    </p:extLst>
  </p:cSld>
  <p:clrMap bg1="lt1" tx1="dk1" bg2="lt2" tx2="dk2" accent1="accent1" accent2="accent2" accent3="accent3" accent4="accent4" accent5="accent5" accent6="accent6" hlink="hlink" folHlink="folHlink"/>
  <p:notesStyle>
    <a:lvl1pPr marL="0" algn="l" defTabSz="1816364" rtl="0" eaLnBrk="1" latinLnBrk="1" hangingPunct="1">
      <a:defRPr sz="2384" kern="1200">
        <a:solidFill>
          <a:schemeClr val="tx1"/>
        </a:solidFill>
        <a:latin typeface="+mn-lt"/>
        <a:ea typeface="+mn-ea"/>
        <a:cs typeface="+mn-cs"/>
      </a:defRPr>
    </a:lvl1pPr>
    <a:lvl2pPr marL="908182" algn="l" defTabSz="1816364" rtl="0" eaLnBrk="1" latinLnBrk="1" hangingPunct="1">
      <a:defRPr sz="2384" kern="1200">
        <a:solidFill>
          <a:schemeClr val="tx1"/>
        </a:solidFill>
        <a:latin typeface="+mn-lt"/>
        <a:ea typeface="+mn-ea"/>
        <a:cs typeface="+mn-cs"/>
      </a:defRPr>
    </a:lvl2pPr>
    <a:lvl3pPr marL="1816364" algn="l" defTabSz="1816364" rtl="0" eaLnBrk="1" latinLnBrk="1" hangingPunct="1">
      <a:defRPr sz="2384" kern="1200">
        <a:solidFill>
          <a:schemeClr val="tx1"/>
        </a:solidFill>
        <a:latin typeface="+mn-lt"/>
        <a:ea typeface="+mn-ea"/>
        <a:cs typeface="+mn-cs"/>
      </a:defRPr>
    </a:lvl3pPr>
    <a:lvl4pPr marL="2724546" algn="l" defTabSz="1816364" rtl="0" eaLnBrk="1" latinLnBrk="1" hangingPunct="1">
      <a:defRPr sz="2384" kern="1200">
        <a:solidFill>
          <a:schemeClr val="tx1"/>
        </a:solidFill>
        <a:latin typeface="+mn-lt"/>
        <a:ea typeface="+mn-ea"/>
        <a:cs typeface="+mn-cs"/>
      </a:defRPr>
    </a:lvl4pPr>
    <a:lvl5pPr marL="3632728" algn="l" defTabSz="1816364" rtl="0" eaLnBrk="1" latinLnBrk="1" hangingPunct="1">
      <a:defRPr sz="2384" kern="1200">
        <a:solidFill>
          <a:schemeClr val="tx1"/>
        </a:solidFill>
        <a:latin typeface="+mn-lt"/>
        <a:ea typeface="+mn-ea"/>
        <a:cs typeface="+mn-cs"/>
      </a:defRPr>
    </a:lvl5pPr>
    <a:lvl6pPr marL="4540910" algn="l" defTabSz="1816364" rtl="0" eaLnBrk="1" latinLnBrk="1" hangingPunct="1">
      <a:defRPr sz="2384" kern="1200">
        <a:solidFill>
          <a:schemeClr val="tx1"/>
        </a:solidFill>
        <a:latin typeface="+mn-lt"/>
        <a:ea typeface="+mn-ea"/>
        <a:cs typeface="+mn-cs"/>
      </a:defRPr>
    </a:lvl6pPr>
    <a:lvl7pPr marL="5449092" algn="l" defTabSz="1816364" rtl="0" eaLnBrk="1" latinLnBrk="1" hangingPunct="1">
      <a:defRPr sz="2384" kern="1200">
        <a:solidFill>
          <a:schemeClr val="tx1"/>
        </a:solidFill>
        <a:latin typeface="+mn-lt"/>
        <a:ea typeface="+mn-ea"/>
        <a:cs typeface="+mn-cs"/>
      </a:defRPr>
    </a:lvl7pPr>
    <a:lvl8pPr marL="6357275" algn="l" defTabSz="1816364" rtl="0" eaLnBrk="1" latinLnBrk="1" hangingPunct="1">
      <a:defRPr sz="2384" kern="1200">
        <a:solidFill>
          <a:schemeClr val="tx1"/>
        </a:solidFill>
        <a:latin typeface="+mn-lt"/>
        <a:ea typeface="+mn-ea"/>
        <a:cs typeface="+mn-cs"/>
      </a:defRPr>
    </a:lvl8pPr>
    <a:lvl9pPr marL="7265457" algn="l" defTabSz="1816364" rtl="0" eaLnBrk="1" latinLnBrk="1" hangingPunct="1">
      <a:defRPr sz="238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9788877-90EF-4DF9-BE3E-FEB139293FAE}" type="slidenum">
              <a:rPr lang="ko-KR" altLang="en-US" smtClean="0"/>
              <a:t>1</a:t>
            </a:fld>
            <a:endParaRPr lang="ko-KR" altLang="en-US"/>
          </a:p>
        </p:txBody>
      </p:sp>
    </p:spTree>
    <p:extLst>
      <p:ext uri="{BB962C8B-B14F-4D97-AF65-F5344CB8AC3E}">
        <p14:creationId xmlns:p14="http://schemas.microsoft.com/office/powerpoint/2010/main" val="199147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935"/>
            <a:ext cx="25737979" cy="14903709"/>
          </a:xfrm>
        </p:spPr>
        <p:txBody>
          <a:bodyPr anchor="b"/>
          <a:lstStyle>
            <a:lvl1pPr algn="ctr">
              <a:defRPr sz="19869"/>
            </a:lvl1pPr>
          </a:lstStyle>
          <a:p>
            <a:r>
              <a:rPr lang="ko-KR" altLang="en-US"/>
              <a:t>마스터 제목 스타일 편집</a:t>
            </a:r>
            <a:endParaRPr lang="en-US" dirty="0"/>
          </a:p>
        </p:txBody>
      </p:sp>
      <p:sp>
        <p:nvSpPr>
          <p:cNvPr id="3" name="Subtitle 2"/>
          <p:cNvSpPr>
            <a:spLocks noGrp="1"/>
          </p:cNvSpPr>
          <p:nvPr>
            <p:ph type="subTitle" idx="1"/>
          </p:nvPr>
        </p:nvSpPr>
        <p:spPr>
          <a:xfrm>
            <a:off x="3784997" y="22484388"/>
            <a:ext cx="22709981" cy="10335481"/>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194570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1827731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158"/>
            <a:ext cx="6529120" cy="36278246"/>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081750" y="2279158"/>
            <a:ext cx="19208859" cy="36278246"/>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12126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100501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416"/>
            <a:ext cx="26116478" cy="17807154"/>
          </a:xfrm>
        </p:spPr>
        <p:txBody>
          <a:bodyPr anchor="b"/>
          <a:lstStyle>
            <a:lvl1pPr>
              <a:defRPr sz="19869"/>
            </a:lvl1pPr>
          </a:lstStyle>
          <a:p>
            <a:r>
              <a:rPr lang="ko-KR" altLang="en-US"/>
              <a:t>마스터 제목 스타일 편집</a:t>
            </a:r>
            <a:endParaRPr lang="en-US" dirty="0"/>
          </a:p>
        </p:txBody>
      </p:sp>
      <p:sp>
        <p:nvSpPr>
          <p:cNvPr id="3" name="Text Placeholder 2"/>
          <p:cNvSpPr>
            <a:spLocks noGrp="1"/>
          </p:cNvSpPr>
          <p:nvPr>
            <p:ph type="body" idx="1"/>
          </p:nvPr>
        </p:nvSpPr>
        <p:spPr>
          <a:xfrm>
            <a:off x="2065979" y="28648032"/>
            <a:ext cx="26116478" cy="9364362"/>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185050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081748" y="11395788"/>
            <a:ext cx="12868989" cy="2716161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5329238" y="11395788"/>
            <a:ext cx="12868989" cy="2716161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313313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167"/>
            <a:ext cx="26116478" cy="827433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085695" y="10494037"/>
            <a:ext cx="12809847"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2085695" y="15637003"/>
            <a:ext cx="12809847" cy="229996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5329239" y="10494037"/>
            <a:ext cx="12872933"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5329239" y="15637003"/>
            <a:ext cx="12872933" cy="229996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259777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183514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411410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ko-KR" altLang="en-US"/>
              <a:t>마스터 제목 스타일 편집</a:t>
            </a:r>
            <a:endParaRPr lang="en-US" dirty="0"/>
          </a:p>
        </p:txBody>
      </p:sp>
      <p:sp>
        <p:nvSpPr>
          <p:cNvPr id="3" name="Content Placeholder 2"/>
          <p:cNvSpPr>
            <a:spLocks noGrp="1"/>
          </p:cNvSpPr>
          <p:nvPr>
            <p:ph idx="1"/>
          </p:nvPr>
        </p:nvSpPr>
        <p:spPr>
          <a:xfrm>
            <a:off x="12872933" y="6163644"/>
            <a:ext cx="15329237" cy="30421799"/>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330485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2872933" y="6163644"/>
            <a:ext cx="15329237" cy="30421799"/>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7D79A27-8779-4447-B2AD-9B0B83DDAB8C}" type="datetimeFigureOut">
              <a:rPr lang="ko-KR" altLang="en-US" smtClean="0"/>
              <a:t>2022-06-28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66481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167"/>
            <a:ext cx="26116478" cy="827433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081749" y="11395788"/>
            <a:ext cx="26116478" cy="2716161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2081748" y="39677170"/>
            <a:ext cx="6812994" cy="2279158"/>
          </a:xfrm>
          <a:prstGeom prst="rect">
            <a:avLst/>
          </a:prstGeom>
        </p:spPr>
        <p:txBody>
          <a:bodyPr vert="horz" lIns="91440" tIns="45720" rIns="91440" bIns="45720" rtlCol="0" anchor="ctr"/>
          <a:lstStyle>
            <a:lvl1pPr algn="l">
              <a:defRPr sz="3974">
                <a:solidFill>
                  <a:schemeClr val="tx1">
                    <a:tint val="75000"/>
                  </a:schemeClr>
                </a:solidFill>
              </a:defRPr>
            </a:lvl1pPr>
          </a:lstStyle>
          <a:p>
            <a:fld id="{47D79A27-8779-4447-B2AD-9B0B83DDAB8C}" type="datetimeFigureOut">
              <a:rPr lang="ko-KR" altLang="en-US" smtClean="0"/>
              <a:t>2022-06-28</a:t>
            </a:fld>
            <a:endParaRPr lang="ko-KR" altLang="en-US"/>
          </a:p>
        </p:txBody>
      </p:sp>
      <p:sp>
        <p:nvSpPr>
          <p:cNvPr id="5" name="Footer Placeholder 4"/>
          <p:cNvSpPr>
            <a:spLocks noGrp="1"/>
          </p:cNvSpPr>
          <p:nvPr>
            <p:ph type="ftr" sz="quarter" idx="3"/>
          </p:nvPr>
        </p:nvSpPr>
        <p:spPr>
          <a:xfrm>
            <a:off x="10030242" y="39677170"/>
            <a:ext cx="10219492" cy="2279158"/>
          </a:xfrm>
          <a:prstGeom prst="rect">
            <a:avLst/>
          </a:prstGeom>
        </p:spPr>
        <p:txBody>
          <a:bodyPr vert="horz" lIns="91440" tIns="45720" rIns="91440" bIns="45720" rtlCol="0" anchor="ctr"/>
          <a:lstStyle>
            <a:lvl1pPr algn="ctr">
              <a:defRPr sz="3974">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85233" y="39677170"/>
            <a:ext cx="6812994" cy="2279158"/>
          </a:xfrm>
          <a:prstGeom prst="rect">
            <a:avLst/>
          </a:prstGeom>
        </p:spPr>
        <p:txBody>
          <a:bodyPr vert="horz" lIns="91440" tIns="45720" rIns="91440" bIns="45720" rtlCol="0" anchor="ctr"/>
          <a:lstStyle>
            <a:lvl1pPr algn="r">
              <a:defRPr sz="3974">
                <a:solidFill>
                  <a:schemeClr val="tx1">
                    <a:tint val="75000"/>
                  </a:schemeClr>
                </a:solidFill>
              </a:defRPr>
            </a:lvl1pPr>
          </a:lstStyle>
          <a:p>
            <a:fld id="{01811E2C-8ABF-4B22-9803-C4E2302EA363}" type="slidenum">
              <a:rPr lang="ko-KR" altLang="en-US" smtClean="0"/>
              <a:t>‹#›</a:t>
            </a:fld>
            <a:endParaRPr lang="ko-KR" altLang="en-US"/>
          </a:p>
        </p:txBody>
      </p:sp>
    </p:spTree>
    <p:extLst>
      <p:ext uri="{BB962C8B-B14F-4D97-AF65-F5344CB8AC3E}">
        <p14:creationId xmlns:p14="http://schemas.microsoft.com/office/powerpoint/2010/main" val="9432114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3028036" rtl="0" eaLnBrk="1" latinLnBrk="1"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1"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1"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1"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1"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1"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1"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1"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1"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1"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1" hangingPunct="1">
        <a:defRPr sz="5961" kern="1200">
          <a:solidFill>
            <a:schemeClr val="tx1"/>
          </a:solidFill>
          <a:latin typeface="+mn-lt"/>
          <a:ea typeface="+mn-ea"/>
          <a:cs typeface="+mn-cs"/>
        </a:defRPr>
      </a:lvl1pPr>
      <a:lvl2pPr marL="1514018" algn="l" defTabSz="3028036" rtl="0" eaLnBrk="1" latinLnBrk="1" hangingPunct="1">
        <a:defRPr sz="5961" kern="1200">
          <a:solidFill>
            <a:schemeClr val="tx1"/>
          </a:solidFill>
          <a:latin typeface="+mn-lt"/>
          <a:ea typeface="+mn-ea"/>
          <a:cs typeface="+mn-cs"/>
        </a:defRPr>
      </a:lvl2pPr>
      <a:lvl3pPr marL="3028036" algn="l" defTabSz="3028036" rtl="0" eaLnBrk="1" latinLnBrk="1" hangingPunct="1">
        <a:defRPr sz="5961" kern="1200">
          <a:solidFill>
            <a:schemeClr val="tx1"/>
          </a:solidFill>
          <a:latin typeface="+mn-lt"/>
          <a:ea typeface="+mn-ea"/>
          <a:cs typeface="+mn-cs"/>
        </a:defRPr>
      </a:lvl3pPr>
      <a:lvl4pPr marL="4542053" algn="l" defTabSz="3028036" rtl="0" eaLnBrk="1" latinLnBrk="1" hangingPunct="1">
        <a:defRPr sz="5961" kern="1200">
          <a:solidFill>
            <a:schemeClr val="tx1"/>
          </a:solidFill>
          <a:latin typeface="+mn-lt"/>
          <a:ea typeface="+mn-ea"/>
          <a:cs typeface="+mn-cs"/>
        </a:defRPr>
      </a:lvl4pPr>
      <a:lvl5pPr marL="6056071" algn="l" defTabSz="3028036" rtl="0" eaLnBrk="1" latinLnBrk="1" hangingPunct="1">
        <a:defRPr sz="5961" kern="1200">
          <a:solidFill>
            <a:schemeClr val="tx1"/>
          </a:solidFill>
          <a:latin typeface="+mn-lt"/>
          <a:ea typeface="+mn-ea"/>
          <a:cs typeface="+mn-cs"/>
        </a:defRPr>
      </a:lvl5pPr>
      <a:lvl6pPr marL="7570089" algn="l" defTabSz="3028036" rtl="0" eaLnBrk="1" latinLnBrk="1" hangingPunct="1">
        <a:defRPr sz="5961" kern="1200">
          <a:solidFill>
            <a:schemeClr val="tx1"/>
          </a:solidFill>
          <a:latin typeface="+mn-lt"/>
          <a:ea typeface="+mn-ea"/>
          <a:cs typeface="+mn-cs"/>
        </a:defRPr>
      </a:lvl6pPr>
      <a:lvl7pPr marL="9084107" algn="l" defTabSz="3028036" rtl="0" eaLnBrk="1" latinLnBrk="1" hangingPunct="1">
        <a:defRPr sz="5961" kern="1200">
          <a:solidFill>
            <a:schemeClr val="tx1"/>
          </a:solidFill>
          <a:latin typeface="+mn-lt"/>
          <a:ea typeface="+mn-ea"/>
          <a:cs typeface="+mn-cs"/>
        </a:defRPr>
      </a:lvl7pPr>
      <a:lvl8pPr marL="10598125" algn="l" defTabSz="3028036" rtl="0" eaLnBrk="1" latinLnBrk="1" hangingPunct="1">
        <a:defRPr sz="5961" kern="1200">
          <a:solidFill>
            <a:schemeClr val="tx1"/>
          </a:solidFill>
          <a:latin typeface="+mn-lt"/>
          <a:ea typeface="+mn-ea"/>
          <a:cs typeface="+mn-cs"/>
        </a:defRPr>
      </a:lvl8pPr>
      <a:lvl9pPr marL="12112142" algn="l" defTabSz="3028036" rtl="0" eaLnBrk="1" latinLnBrk="1"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1D288204-5A6E-70C7-C0E6-100EA618DF9A}"/>
              </a:ext>
            </a:extLst>
          </p:cNvPr>
          <p:cNvSpPr/>
          <p:nvPr/>
        </p:nvSpPr>
        <p:spPr>
          <a:xfrm>
            <a:off x="-5054" y="4543009"/>
            <a:ext cx="30276000" cy="37960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algn="ctr"/>
            <a:endParaRPr lang="ko-KR" altLang="en-US" sz="1800" dirty="0"/>
          </a:p>
        </p:txBody>
      </p:sp>
      <p:sp>
        <p:nvSpPr>
          <p:cNvPr id="8" name="직사각형 7">
            <a:extLst>
              <a:ext uri="{FF2B5EF4-FFF2-40B4-BE49-F238E27FC236}">
                <a16:creationId xmlns:a16="http://schemas.microsoft.com/office/drawing/2014/main" id="{0C921986-6A5A-36FB-76F2-C5335415C27A}"/>
              </a:ext>
            </a:extLst>
          </p:cNvPr>
          <p:cNvSpPr/>
          <p:nvPr/>
        </p:nvSpPr>
        <p:spPr>
          <a:xfrm>
            <a:off x="15900020" y="35487218"/>
            <a:ext cx="13681522" cy="4493731"/>
          </a:xfrm>
          <a:prstGeom prst="rect">
            <a:avLst/>
          </a:prstGeom>
        </p:spPr>
        <p:txBody>
          <a:bodyPr wrap="square">
            <a:spAutoFit/>
          </a:bodyP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marL="432043" indent="-612061" algn="just">
              <a:lnSpc>
                <a:spcPct val="120000"/>
              </a:lnSpc>
            </a:pPr>
            <a:r>
              <a:rPr lang="en-US" altLang="ko-KR" sz="2400" dirty="0">
                <a:ln w="0"/>
                <a:gradFill>
                  <a:gsLst>
                    <a:gs pos="83000">
                      <a:schemeClr val="tx1"/>
                    </a:gs>
                    <a:gs pos="100000">
                      <a:schemeClr val="tx1"/>
                    </a:gs>
                  </a:gsLst>
                  <a:lin ang="5400000" scaled="1"/>
                </a:gradFill>
              </a:rPr>
              <a:t>[1] Yoav </a:t>
            </a:r>
            <a:r>
              <a:rPr lang="en-US" altLang="ko-KR" sz="2400" dirty="0" err="1">
                <a:ln w="0"/>
                <a:gradFill>
                  <a:gsLst>
                    <a:gs pos="83000">
                      <a:schemeClr val="tx1"/>
                    </a:gs>
                    <a:gs pos="100000">
                      <a:schemeClr val="tx1"/>
                    </a:gs>
                  </a:gsLst>
                  <a:lin ang="5400000" scaled="1"/>
                </a:gradFill>
              </a:rPr>
              <a:t>Benjamini</a:t>
            </a:r>
            <a:r>
              <a:rPr lang="en-US" altLang="ko-KR" sz="2400" dirty="0">
                <a:ln w="0"/>
                <a:gradFill>
                  <a:gsLst>
                    <a:gs pos="83000">
                      <a:schemeClr val="tx1"/>
                    </a:gs>
                    <a:gs pos="100000">
                      <a:schemeClr val="tx1"/>
                    </a:gs>
                  </a:gsLst>
                  <a:lin ang="5400000" scaled="1"/>
                </a:gradFill>
              </a:rPr>
              <a:t> and Yosef Hochberg. Controlling the false discovery rate: a practical and powerful approach to multiple testing. Journal of the Royal statistical society: series B (Methodological), 57(1):289–300, 1995.</a:t>
            </a:r>
          </a:p>
          <a:p>
            <a:pPr marL="432043" indent="-612061" algn="just">
              <a:lnSpc>
                <a:spcPct val="120000"/>
              </a:lnSpc>
            </a:pPr>
            <a:r>
              <a:rPr lang="en-US" altLang="ko-KR" sz="2400" dirty="0">
                <a:ln w="0"/>
                <a:gradFill>
                  <a:gsLst>
                    <a:gs pos="83000">
                      <a:schemeClr val="tx1"/>
                    </a:gs>
                    <a:gs pos="100000">
                      <a:schemeClr val="tx1"/>
                    </a:gs>
                  </a:gsLst>
                  <a:lin ang="5400000" scaled="1"/>
                </a:gradFill>
              </a:rPr>
              <a:t>[2] Bradley </a:t>
            </a:r>
            <a:r>
              <a:rPr lang="en-US" altLang="ko-KR" sz="2400" dirty="0" err="1">
                <a:ln w="0"/>
                <a:gradFill>
                  <a:gsLst>
                    <a:gs pos="83000">
                      <a:schemeClr val="tx1"/>
                    </a:gs>
                    <a:gs pos="100000">
                      <a:schemeClr val="tx1"/>
                    </a:gs>
                  </a:gsLst>
                  <a:lin ang="5400000" scaled="1"/>
                </a:gradFill>
              </a:rPr>
              <a:t>Efron</a:t>
            </a:r>
            <a:r>
              <a:rPr lang="en-US" altLang="ko-KR" sz="2400" dirty="0">
                <a:ln w="0"/>
                <a:gradFill>
                  <a:gsLst>
                    <a:gs pos="83000">
                      <a:schemeClr val="tx1"/>
                    </a:gs>
                    <a:gs pos="100000">
                      <a:schemeClr val="tx1"/>
                    </a:gs>
                  </a:gsLst>
                  <a:lin ang="5400000" scaled="1"/>
                </a:gradFill>
              </a:rPr>
              <a:t>, Robert </a:t>
            </a:r>
            <a:r>
              <a:rPr lang="en-US" altLang="ko-KR" sz="2400" dirty="0" err="1">
                <a:ln w="0"/>
                <a:gradFill>
                  <a:gsLst>
                    <a:gs pos="83000">
                      <a:schemeClr val="tx1"/>
                    </a:gs>
                    <a:gs pos="100000">
                      <a:schemeClr val="tx1"/>
                    </a:gs>
                  </a:gsLst>
                  <a:lin ang="5400000" scaled="1"/>
                </a:gradFill>
              </a:rPr>
              <a:t>Tibshirani</a:t>
            </a:r>
            <a:r>
              <a:rPr lang="en-US" altLang="ko-KR" sz="2400" dirty="0">
                <a:ln w="0"/>
                <a:gradFill>
                  <a:gsLst>
                    <a:gs pos="83000">
                      <a:schemeClr val="tx1"/>
                    </a:gs>
                    <a:gs pos="100000">
                      <a:schemeClr val="tx1"/>
                    </a:gs>
                  </a:gsLst>
                  <a:lin ang="5400000" scaled="1"/>
                </a:gradFill>
              </a:rPr>
              <a:t>, John D </a:t>
            </a:r>
            <a:r>
              <a:rPr lang="en-US" altLang="ko-KR" sz="2400" dirty="0" err="1">
                <a:ln w="0"/>
                <a:gradFill>
                  <a:gsLst>
                    <a:gs pos="83000">
                      <a:schemeClr val="tx1"/>
                    </a:gs>
                    <a:gs pos="100000">
                      <a:schemeClr val="tx1"/>
                    </a:gs>
                  </a:gsLst>
                  <a:lin ang="5400000" scaled="1"/>
                </a:gradFill>
              </a:rPr>
              <a:t>Storey</a:t>
            </a:r>
            <a:r>
              <a:rPr lang="en-US" altLang="ko-KR" sz="2400" dirty="0">
                <a:ln w="0"/>
                <a:gradFill>
                  <a:gsLst>
                    <a:gs pos="83000">
                      <a:schemeClr val="tx1"/>
                    </a:gs>
                    <a:gs pos="100000">
                      <a:schemeClr val="tx1"/>
                    </a:gs>
                  </a:gsLst>
                  <a:lin ang="5400000" scaled="1"/>
                </a:gradFill>
              </a:rPr>
              <a:t>, and Virginia </a:t>
            </a:r>
            <a:r>
              <a:rPr lang="en-US" altLang="ko-KR" sz="2400" dirty="0" err="1">
                <a:ln w="0"/>
                <a:gradFill>
                  <a:gsLst>
                    <a:gs pos="83000">
                      <a:schemeClr val="tx1"/>
                    </a:gs>
                    <a:gs pos="100000">
                      <a:schemeClr val="tx1"/>
                    </a:gs>
                  </a:gsLst>
                  <a:lin ang="5400000" scaled="1"/>
                </a:gradFill>
              </a:rPr>
              <a:t>Tusher</a:t>
            </a:r>
            <a:r>
              <a:rPr lang="en-US" altLang="ko-KR" sz="2400" dirty="0">
                <a:ln w="0"/>
                <a:gradFill>
                  <a:gsLst>
                    <a:gs pos="83000">
                      <a:schemeClr val="tx1"/>
                    </a:gs>
                    <a:gs pos="100000">
                      <a:schemeClr val="tx1"/>
                    </a:gs>
                  </a:gsLst>
                  <a:lin ang="5400000" scaled="1"/>
                </a:gradFill>
              </a:rPr>
              <a:t>. Empirical </a:t>
            </a:r>
            <a:r>
              <a:rPr lang="en-US" altLang="ko-KR" sz="2400" dirty="0" err="1">
                <a:ln w="0"/>
                <a:gradFill>
                  <a:gsLst>
                    <a:gs pos="83000">
                      <a:schemeClr val="tx1"/>
                    </a:gs>
                    <a:gs pos="100000">
                      <a:schemeClr val="tx1"/>
                    </a:gs>
                  </a:gsLst>
                  <a:lin ang="5400000" scaled="1"/>
                </a:gradFill>
              </a:rPr>
              <a:t>bayes</a:t>
            </a:r>
            <a:r>
              <a:rPr lang="en-US" altLang="ko-KR" sz="2400" dirty="0">
                <a:ln w="0"/>
                <a:gradFill>
                  <a:gsLst>
                    <a:gs pos="83000">
                      <a:schemeClr val="tx1"/>
                    </a:gs>
                    <a:gs pos="100000">
                      <a:schemeClr val="tx1"/>
                    </a:gs>
                  </a:gsLst>
                  <a:lin ang="5400000" scaled="1"/>
                </a:gradFill>
              </a:rPr>
              <a:t> analysis of a microarray experiment. Journal of the American statistical association, 96(456):1151–1160, 2001.</a:t>
            </a:r>
          </a:p>
          <a:p>
            <a:pPr marL="432043" indent="-612061" algn="just">
              <a:lnSpc>
                <a:spcPct val="120000"/>
              </a:lnSpc>
            </a:pPr>
            <a:r>
              <a:rPr lang="en-US" altLang="ko-KR" sz="2400" dirty="0">
                <a:ln w="0"/>
                <a:gradFill>
                  <a:gsLst>
                    <a:gs pos="83000">
                      <a:schemeClr val="tx1"/>
                    </a:gs>
                    <a:gs pos="100000">
                      <a:schemeClr val="tx1"/>
                    </a:gs>
                  </a:gsLst>
                  <a:lin ang="5400000" scaled="1"/>
                </a:gradFill>
              </a:rPr>
              <a:t>[3] </a:t>
            </a:r>
            <a:r>
              <a:rPr lang="en-US" altLang="ko-KR" sz="2400" b="0" i="0" u="none" strike="noStrike" dirty="0">
                <a:effectLst/>
                <a:latin typeface="Source Sans Pro" panose="020B0604020202020204" pitchFamily="34" charset="0"/>
              </a:rPr>
              <a:t>Alexander </a:t>
            </a:r>
            <a:r>
              <a:rPr lang="en-US" altLang="ko-KR" sz="2400" b="0" i="0" u="none" strike="noStrike" dirty="0" err="1">
                <a:effectLst/>
                <a:latin typeface="Source Sans Pro" panose="020B0604020202020204" pitchFamily="34" charset="0"/>
              </a:rPr>
              <a:t>Ploner</a:t>
            </a:r>
            <a:r>
              <a:rPr lang="en-US" altLang="ko-KR" sz="2400" b="0" i="0" dirty="0">
                <a:effectLst/>
                <a:latin typeface="Source Sans Pro" panose="020B0604020202020204" pitchFamily="34" charset="0"/>
              </a:rPr>
              <a:t>, </a:t>
            </a:r>
            <a:r>
              <a:rPr lang="en-US" altLang="ko-KR" sz="2400" b="0" i="0" u="none" strike="noStrike" dirty="0">
                <a:effectLst/>
                <a:latin typeface="Source Sans Pro" panose="020B0604020202020204" pitchFamily="34" charset="0"/>
              </a:rPr>
              <a:t>Stefano </a:t>
            </a:r>
            <a:r>
              <a:rPr lang="en-US" altLang="ko-KR" sz="2400" b="0" i="0" u="none" strike="noStrike" dirty="0" err="1">
                <a:effectLst/>
                <a:latin typeface="Source Sans Pro" panose="020B0604020202020204" pitchFamily="34" charset="0"/>
              </a:rPr>
              <a:t>Calza</a:t>
            </a:r>
            <a:r>
              <a:rPr lang="en-US" altLang="ko-KR" sz="2400" b="0" i="0" dirty="0">
                <a:effectLst/>
                <a:latin typeface="Source Sans Pro" panose="020B0604020202020204" pitchFamily="34" charset="0"/>
              </a:rPr>
              <a:t>, </a:t>
            </a:r>
            <a:r>
              <a:rPr lang="en-US" altLang="ko-KR" sz="2400" b="0" i="0" u="none" strike="noStrike" dirty="0" err="1">
                <a:effectLst/>
                <a:latin typeface="Source Sans Pro" panose="020B0604020202020204" pitchFamily="34" charset="0"/>
              </a:rPr>
              <a:t>Arief</a:t>
            </a:r>
            <a:r>
              <a:rPr lang="en-US" altLang="ko-KR" sz="2400" b="0" i="0" u="none" strike="noStrike" dirty="0">
                <a:effectLst/>
                <a:latin typeface="Source Sans Pro" panose="020B0604020202020204" pitchFamily="34" charset="0"/>
              </a:rPr>
              <a:t> </a:t>
            </a:r>
            <a:r>
              <a:rPr lang="en-US" altLang="ko-KR" sz="2400" b="0" i="0" u="none" strike="noStrike" dirty="0" err="1">
                <a:effectLst/>
                <a:latin typeface="Source Sans Pro" panose="020B0604020202020204" pitchFamily="34" charset="0"/>
              </a:rPr>
              <a:t>Gusnanto</a:t>
            </a:r>
            <a:r>
              <a:rPr lang="en-US" altLang="ko-KR" sz="2400" b="0" i="0" dirty="0">
                <a:effectLst/>
                <a:latin typeface="Source Sans Pro" panose="020B0604020202020204" pitchFamily="34" charset="0"/>
              </a:rPr>
              <a:t>, </a:t>
            </a:r>
            <a:r>
              <a:rPr lang="en-US" altLang="ko-KR" sz="2400" b="0" i="0" u="none" strike="noStrike" dirty="0" err="1">
                <a:effectLst/>
                <a:latin typeface="Source Sans Pro" panose="020B0604020202020204" pitchFamily="34" charset="0"/>
              </a:rPr>
              <a:t>Yudi</a:t>
            </a:r>
            <a:r>
              <a:rPr lang="en-US" altLang="ko-KR" sz="2400" b="0" i="0" u="none" strike="noStrike" dirty="0">
                <a:effectLst/>
                <a:latin typeface="Source Sans Pro" panose="020B0604020202020204" pitchFamily="34" charset="0"/>
              </a:rPr>
              <a:t> </a:t>
            </a:r>
            <a:r>
              <a:rPr lang="en-US" altLang="ko-KR" sz="2400" b="0" i="0" u="none" strike="noStrike" dirty="0" err="1">
                <a:effectLst/>
                <a:latin typeface="Source Sans Pro" panose="020B0604020202020204" pitchFamily="34" charset="0"/>
              </a:rPr>
              <a:t>Pawitan</a:t>
            </a:r>
            <a:r>
              <a:rPr lang="en-US" altLang="ko-KR" sz="2400" u="none" strike="noStrike" dirty="0">
                <a:latin typeface="Source Sans Pro" panose="020B0604020202020204" pitchFamily="34" charset="0"/>
              </a:rPr>
              <a:t>. </a:t>
            </a:r>
            <a:r>
              <a:rPr lang="en-US" altLang="ko-KR" sz="2400" b="0" i="1" dirty="0">
                <a:effectLst/>
                <a:latin typeface="Source Sans Pro" panose="020B0503030403020204" pitchFamily="34" charset="0"/>
              </a:rPr>
              <a:t>Bioinformatics</a:t>
            </a:r>
            <a:r>
              <a:rPr lang="en-US" altLang="ko-KR" sz="2400" b="0" i="0" dirty="0">
                <a:effectLst/>
                <a:latin typeface="Source Sans Pro" panose="020B0503030403020204" pitchFamily="34" charset="0"/>
              </a:rPr>
              <a:t>, Volume 22, Issue 5, 1 March 2006, Pages 556–565</a:t>
            </a:r>
          </a:p>
          <a:p>
            <a:pPr marL="432043" indent="-612061" algn="just">
              <a:lnSpc>
                <a:spcPct val="120000"/>
              </a:lnSpc>
            </a:pPr>
            <a:endParaRPr lang="en-US" altLang="ko-KR" sz="2400" dirty="0">
              <a:latin typeface="Source Sans Pro" panose="020B0503030403020204" pitchFamily="34" charset="0"/>
            </a:endParaRPr>
          </a:p>
          <a:p>
            <a:pPr marL="432043" indent="-612061" algn="just">
              <a:lnSpc>
                <a:spcPct val="120000"/>
              </a:lnSpc>
            </a:pPr>
            <a:r>
              <a:rPr lang="en-US" altLang="ko-KR" sz="2400" b="0" i="0" dirty="0">
                <a:effectLst/>
                <a:latin typeface="Source Sans Pro" panose="020B0503030403020204" pitchFamily="34" charset="0"/>
              </a:rPr>
              <a:t>In R Shiny, you can make the created app accessible through the </a:t>
            </a:r>
            <a:r>
              <a:rPr lang="en-US" altLang="ko-KR" sz="2400" dirty="0">
                <a:latin typeface="Source Sans Pro" panose="020B0503030403020204" pitchFamily="34" charset="0"/>
              </a:rPr>
              <a:t>Internet. </a:t>
            </a:r>
          </a:p>
          <a:p>
            <a:pPr marL="432043" indent="-612061" algn="just">
              <a:lnSpc>
                <a:spcPct val="120000"/>
              </a:lnSpc>
            </a:pPr>
            <a:r>
              <a:rPr lang="en-US" altLang="ko-KR" sz="2400" dirty="0">
                <a:latin typeface="Source Sans Pro" panose="020B0503030403020204" pitchFamily="34" charset="0"/>
              </a:rPr>
              <a:t>Here is my link QR code. (It may disappear later)</a:t>
            </a:r>
            <a:endParaRPr lang="en-US" altLang="ko-KR" sz="2400" b="0" i="0" dirty="0">
              <a:effectLst/>
              <a:latin typeface="Source Sans Pro" panose="020B0604020202020204" pitchFamily="34" charset="0"/>
            </a:endParaRPr>
          </a:p>
        </p:txBody>
      </p:sp>
      <p:sp>
        <p:nvSpPr>
          <p:cNvPr id="9" name="Rectangle 1280">
            <a:extLst>
              <a:ext uri="{FF2B5EF4-FFF2-40B4-BE49-F238E27FC236}">
                <a16:creationId xmlns:a16="http://schemas.microsoft.com/office/drawing/2014/main" id="{F5AFC0F1-CB6E-1AE3-0020-540AF796400B}"/>
              </a:ext>
            </a:extLst>
          </p:cNvPr>
          <p:cNvSpPr>
            <a:spLocks noChangeArrowheads="1"/>
          </p:cNvSpPr>
          <p:nvPr/>
        </p:nvSpPr>
        <p:spPr bwMode="auto">
          <a:xfrm>
            <a:off x="814329" y="5692708"/>
            <a:ext cx="13681522" cy="900100"/>
          </a:xfrm>
          <a:prstGeom prst="rect">
            <a:avLst/>
          </a:prstGeom>
          <a:solidFill>
            <a:srgbClr val="317F95"/>
          </a:solidFill>
          <a:ln>
            <a:noFill/>
          </a:ln>
          <a:effectLst/>
        </p:spPr>
        <p:txBody>
          <a:bodyPr wrap="none" tIns="18002" bIns="18002"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Participants</a:t>
            </a:r>
            <a:endPar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endParaRPr>
          </a:p>
        </p:txBody>
      </p:sp>
      <p:sp>
        <p:nvSpPr>
          <p:cNvPr id="11" name="Rectangle 1280">
            <a:extLst>
              <a:ext uri="{FF2B5EF4-FFF2-40B4-BE49-F238E27FC236}">
                <a16:creationId xmlns:a16="http://schemas.microsoft.com/office/drawing/2014/main" id="{B98A2D4D-B157-C77B-AB62-90D9ED146C74}"/>
              </a:ext>
            </a:extLst>
          </p:cNvPr>
          <p:cNvSpPr>
            <a:spLocks noChangeArrowheads="1"/>
          </p:cNvSpPr>
          <p:nvPr/>
        </p:nvSpPr>
        <p:spPr bwMode="auto">
          <a:xfrm>
            <a:off x="15885843" y="34251249"/>
            <a:ext cx="13681522" cy="900100"/>
          </a:xfrm>
          <a:prstGeom prst="rect">
            <a:avLst/>
          </a:prstGeom>
          <a:solidFill>
            <a:srgbClr val="154A70"/>
          </a:solidFill>
          <a:ln>
            <a:noFill/>
          </a:ln>
          <a:effectLst/>
        </p:spPr>
        <p:txBody>
          <a:bodyPr wrap="none" tIns="18002" bIns="18002"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Reference</a:t>
            </a:r>
            <a:endPar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endParaRPr>
          </a:p>
        </p:txBody>
      </p:sp>
      <p:sp>
        <p:nvSpPr>
          <p:cNvPr id="12" name="직사각형 11">
            <a:extLst>
              <a:ext uri="{FF2B5EF4-FFF2-40B4-BE49-F238E27FC236}">
                <a16:creationId xmlns:a16="http://schemas.microsoft.com/office/drawing/2014/main" id="{2829B63B-E81F-E26D-6095-C6A71143AE03}"/>
              </a:ext>
            </a:extLst>
          </p:cNvPr>
          <p:cNvSpPr/>
          <p:nvPr/>
        </p:nvSpPr>
        <p:spPr>
          <a:xfrm>
            <a:off x="814329" y="6774937"/>
            <a:ext cx="13472699" cy="10927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marL="457246" indent="-457246" algn="just">
              <a:spcBef>
                <a:spcPts val="600"/>
              </a:spcBef>
              <a:spcAft>
                <a:spcPts val="300"/>
              </a:spcAft>
              <a:buClr>
                <a:srgbClr val="002060"/>
              </a:buClr>
              <a:buSzPct val="100000"/>
              <a:buFont typeface="Wingdings" panose="05000000000000000000" pitchFamily="2" charset="2"/>
              <a:buChar char="l"/>
            </a:pPr>
            <a:endParaRPr lang="en-US" altLang="ko-KR" sz="3000" dirty="0">
              <a:ln w="0"/>
              <a:gradFill>
                <a:gsLst>
                  <a:gs pos="83000">
                    <a:schemeClr val="tx1"/>
                  </a:gs>
                  <a:gs pos="100000">
                    <a:schemeClr val="tx1"/>
                  </a:gs>
                </a:gsLst>
                <a:lin ang="5400000" scaled="1"/>
              </a:gradFill>
            </a:endParaRPr>
          </a:p>
        </p:txBody>
      </p:sp>
      <p:cxnSp>
        <p:nvCxnSpPr>
          <p:cNvPr id="13" name="직선 연결선 12">
            <a:extLst>
              <a:ext uri="{FF2B5EF4-FFF2-40B4-BE49-F238E27FC236}">
                <a16:creationId xmlns:a16="http://schemas.microsoft.com/office/drawing/2014/main" id="{876C0F3A-DF11-647B-1194-ACDD463902D7}"/>
              </a:ext>
            </a:extLst>
          </p:cNvPr>
          <p:cNvCxnSpPr>
            <a:cxnSpLocks/>
          </p:cNvCxnSpPr>
          <p:nvPr/>
        </p:nvCxnSpPr>
        <p:spPr>
          <a:xfrm>
            <a:off x="15152749" y="5692708"/>
            <a:ext cx="0" cy="355183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9E97DC33-B145-213B-389F-51673E5F13A8}"/>
              </a:ext>
            </a:extLst>
          </p:cNvPr>
          <p:cNvSpPr/>
          <p:nvPr/>
        </p:nvSpPr>
        <p:spPr>
          <a:xfrm>
            <a:off x="15873783" y="5770433"/>
            <a:ext cx="13681522" cy="720080"/>
          </a:xfrm>
          <a:prstGeom prst="rect">
            <a:avLst/>
          </a:prstGeom>
          <a:solidFill>
            <a:schemeClr val="bg1">
              <a:lumMod val="85000"/>
            </a:schemeClr>
          </a:solidFill>
          <a:ln w="12700">
            <a:noFill/>
            <a:prstDash val="lgDash"/>
          </a:ln>
        </p:spPr>
        <p:style>
          <a:lnRef idx="2">
            <a:schemeClr val="accent1">
              <a:shade val="50000"/>
            </a:schemeClr>
          </a:lnRef>
          <a:fillRef idx="1">
            <a:schemeClr val="accent1"/>
          </a:fillRef>
          <a:effectRef idx="0">
            <a:schemeClr val="accent1"/>
          </a:effectRef>
          <a:fontRef idx="minor">
            <a:schemeClr val="lt1"/>
          </a:fontRef>
        </p:style>
        <p:txBody>
          <a:bodyPr tIns="0" bIns="72008" rtlCol="0"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r>
              <a:rPr lang="en-US" altLang="ko-KR" sz="3600" b="1" dirty="0">
                <a:ln w="0"/>
                <a:gradFill>
                  <a:gsLst>
                    <a:gs pos="83000">
                      <a:schemeClr val="tx1"/>
                    </a:gs>
                    <a:gs pos="100000">
                      <a:schemeClr val="tx1"/>
                    </a:gs>
                  </a:gsLst>
                  <a:lin ang="5400000" scaled="1"/>
                </a:gradFill>
                <a:effectLst>
                  <a:outerShdw blurRad="38100" dist="19050" dir="2700000" algn="tl" rotWithShape="0">
                    <a:schemeClr val="dk1">
                      <a:alpha val="40000"/>
                    </a:schemeClr>
                  </a:outerShdw>
                </a:effectLst>
                <a:latin typeface="+mn-ea"/>
              </a:rPr>
              <a:t>  FDR Control Method</a:t>
            </a:r>
            <a:endParaRPr lang="ko-KR" altLang="en-US" sz="3600" b="1" dirty="0">
              <a:ln w="0"/>
              <a:gradFill>
                <a:gsLst>
                  <a:gs pos="83000">
                    <a:schemeClr val="tx1"/>
                  </a:gs>
                  <a:gs pos="100000">
                    <a:schemeClr val="tx1"/>
                  </a:gs>
                </a:gsLst>
                <a:lin ang="5400000" scaled="1"/>
              </a:gradFill>
              <a:effectLst>
                <a:outerShdw blurRad="38100" dist="19050" dir="2700000" algn="tl" rotWithShape="0">
                  <a:schemeClr val="dk1">
                    <a:alpha val="40000"/>
                  </a:schemeClr>
                </a:outerShdw>
              </a:effectLst>
              <a:latin typeface="+mn-ea"/>
            </a:endParaRPr>
          </a:p>
        </p:txBody>
      </p:sp>
      <p:sp>
        <p:nvSpPr>
          <p:cNvPr id="25" name="직사각형 24">
            <a:extLst>
              <a:ext uri="{FF2B5EF4-FFF2-40B4-BE49-F238E27FC236}">
                <a16:creationId xmlns:a16="http://schemas.microsoft.com/office/drawing/2014/main" id="{229B83D4-53D6-D4DD-ECF8-D76FBC859FE6}"/>
              </a:ext>
            </a:extLst>
          </p:cNvPr>
          <p:cNvSpPr/>
          <p:nvPr/>
        </p:nvSpPr>
        <p:spPr>
          <a:xfrm>
            <a:off x="822194" y="13141902"/>
            <a:ext cx="13681522" cy="520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marL="457246" indent="-457246" algn="just">
              <a:lnSpc>
                <a:spcPct val="114000"/>
              </a:lnSpc>
              <a:spcBef>
                <a:spcPts val="600"/>
              </a:spcBef>
              <a:spcAft>
                <a:spcPts val="300"/>
              </a:spcAft>
              <a:buClr>
                <a:srgbClr val="002060"/>
              </a:buClr>
              <a:buSzPct val="100000"/>
              <a:buFont typeface="Wingdings" panose="05000000000000000000" pitchFamily="2" charset="2"/>
              <a:buChar char="l"/>
            </a:pPr>
            <a:r>
              <a:rPr lang="en-US" altLang="ko-KR" sz="2800" spc="-80" dirty="0">
                <a:ln w="0"/>
                <a:gradFill>
                  <a:gsLst>
                    <a:gs pos="83000">
                      <a:schemeClr val="tx1"/>
                    </a:gs>
                    <a:gs pos="100000">
                      <a:schemeClr val="tx1"/>
                    </a:gs>
                  </a:gsLst>
                  <a:lin ang="5400000" scaled="1"/>
                </a:gradFill>
              </a:rPr>
              <a:t>To find the difference between metabolites in two groups in bioinformatics, multiple tests should be used, and one of the corresponding methods is to use FDR (False Discovery Rate) Control Methods.</a:t>
            </a:r>
          </a:p>
          <a:p>
            <a:pPr marL="457246" indent="-457246" algn="just">
              <a:lnSpc>
                <a:spcPct val="114000"/>
              </a:lnSpc>
              <a:spcBef>
                <a:spcPts val="600"/>
              </a:spcBef>
              <a:spcAft>
                <a:spcPts val="300"/>
              </a:spcAft>
              <a:buClr>
                <a:srgbClr val="002060"/>
              </a:buClr>
              <a:buSzPct val="100000"/>
              <a:buFont typeface="Wingdings" panose="05000000000000000000" pitchFamily="2" charset="2"/>
              <a:buChar char="l"/>
            </a:pPr>
            <a:r>
              <a:rPr lang="en-US" altLang="ko-KR" sz="2800" spc="-80" dirty="0">
                <a:ln w="0"/>
                <a:gradFill>
                  <a:gsLst>
                    <a:gs pos="83000">
                      <a:schemeClr val="tx1"/>
                    </a:gs>
                    <a:gs pos="100000">
                      <a:schemeClr val="tx1"/>
                    </a:gs>
                  </a:gsLst>
                  <a:lin ang="5400000" scaled="1"/>
                </a:gradFill>
              </a:rPr>
              <a:t>In order to obtain significant differences using the FDR Control Method in the field of metabolic data research, it is necessary to seek help from people in the field of statistics or to study statistics directly. This can be thought of as costly in some ways. We hope that these costs will be reduced with the R Shiny interface we created.</a:t>
            </a:r>
          </a:p>
          <a:p>
            <a:pPr marL="457246" indent="-457246" algn="just">
              <a:lnSpc>
                <a:spcPct val="114000"/>
              </a:lnSpc>
              <a:spcBef>
                <a:spcPts val="600"/>
              </a:spcBef>
              <a:spcAft>
                <a:spcPts val="300"/>
              </a:spcAft>
              <a:buClr>
                <a:srgbClr val="002060"/>
              </a:buClr>
              <a:buSzPct val="100000"/>
              <a:buFont typeface="Wingdings" panose="05000000000000000000" pitchFamily="2" charset="2"/>
              <a:buChar char="l"/>
            </a:pPr>
            <a:r>
              <a:rPr lang="en-US" altLang="ko-KR" sz="2800" spc="-80" dirty="0">
                <a:ln w="0"/>
                <a:gradFill>
                  <a:gsLst>
                    <a:gs pos="83000">
                      <a:schemeClr val="tx1"/>
                    </a:gs>
                    <a:gs pos="100000">
                      <a:schemeClr val="tx1"/>
                    </a:gs>
                  </a:gsLst>
                  <a:lin ang="5400000" scaled="1"/>
                </a:gradFill>
              </a:rPr>
              <a:t>Let’s simulate the Schisandra data (mixed Chinese and Korean) with R Shiny interface for one representative example of 1D Method and 2D Method of FDR Control Method.</a:t>
            </a:r>
          </a:p>
        </p:txBody>
      </p:sp>
      <mc:AlternateContent xmlns:mc="http://schemas.openxmlformats.org/markup-compatibility/2006">
        <mc:Choice xmlns:a14="http://schemas.microsoft.com/office/drawing/2010/main" Requires="a14">
          <p:graphicFrame>
            <p:nvGraphicFramePr>
              <p:cNvPr id="26" name="표 25">
                <a:extLst>
                  <a:ext uri="{FF2B5EF4-FFF2-40B4-BE49-F238E27FC236}">
                    <a16:creationId xmlns:a16="http://schemas.microsoft.com/office/drawing/2014/main" id="{A6421776-D242-ACBB-E208-2859AFE4B6BD}"/>
                  </a:ext>
                </a:extLst>
              </p:cNvPr>
              <p:cNvGraphicFramePr>
                <a:graphicFrameLocks noGrp="1"/>
              </p:cNvGraphicFramePr>
              <p:nvPr>
                <p:extLst>
                  <p:ext uri="{D42A27DB-BD31-4B8C-83A1-F6EECF244321}">
                    <p14:modId xmlns:p14="http://schemas.microsoft.com/office/powerpoint/2010/main" val="4097898469"/>
                  </p:ext>
                </p:extLst>
              </p:nvPr>
            </p:nvGraphicFramePr>
            <p:xfrm>
              <a:off x="799513" y="20625655"/>
              <a:ext cx="13681523" cy="5795169"/>
            </p:xfrm>
            <a:graphic>
              <a:graphicData uri="http://schemas.openxmlformats.org/drawingml/2006/table">
                <a:tbl>
                  <a:tblPr firstRow="1" bandRow="1">
                    <a:tableStyleId>{69CF1AB2-1976-4502-BF36-3FF5EA218861}</a:tableStyleId>
                  </a:tblPr>
                  <a:tblGrid>
                    <a:gridCol w="475466">
                      <a:extLst>
                        <a:ext uri="{9D8B030D-6E8A-4147-A177-3AD203B41FA5}">
                          <a16:colId xmlns:a16="http://schemas.microsoft.com/office/drawing/2014/main" val="4272536658"/>
                        </a:ext>
                      </a:extLst>
                    </a:gridCol>
                    <a:gridCol w="1645843">
                      <a:extLst>
                        <a:ext uri="{9D8B030D-6E8A-4147-A177-3AD203B41FA5}">
                          <a16:colId xmlns:a16="http://schemas.microsoft.com/office/drawing/2014/main" val="80817577"/>
                        </a:ext>
                      </a:extLst>
                    </a:gridCol>
                    <a:gridCol w="1280785">
                      <a:extLst>
                        <a:ext uri="{9D8B030D-6E8A-4147-A177-3AD203B41FA5}">
                          <a16:colId xmlns:a16="http://schemas.microsoft.com/office/drawing/2014/main" val="3414449410"/>
                        </a:ext>
                      </a:extLst>
                    </a:gridCol>
                    <a:gridCol w="1134409">
                      <a:extLst>
                        <a:ext uri="{9D8B030D-6E8A-4147-A177-3AD203B41FA5}">
                          <a16:colId xmlns:a16="http://schemas.microsoft.com/office/drawing/2014/main" val="596577458"/>
                        </a:ext>
                      </a:extLst>
                    </a:gridCol>
                    <a:gridCol w="1462972">
                      <a:extLst>
                        <a:ext uri="{9D8B030D-6E8A-4147-A177-3AD203B41FA5}">
                          <a16:colId xmlns:a16="http://schemas.microsoft.com/office/drawing/2014/main" val="331357804"/>
                        </a:ext>
                      </a:extLst>
                    </a:gridCol>
                    <a:gridCol w="1462972">
                      <a:extLst>
                        <a:ext uri="{9D8B030D-6E8A-4147-A177-3AD203B41FA5}">
                          <a16:colId xmlns:a16="http://schemas.microsoft.com/office/drawing/2014/main" val="3485379665"/>
                        </a:ext>
                      </a:extLst>
                    </a:gridCol>
                    <a:gridCol w="1170377">
                      <a:extLst>
                        <a:ext uri="{9D8B030D-6E8A-4147-A177-3AD203B41FA5}">
                          <a16:colId xmlns:a16="http://schemas.microsoft.com/office/drawing/2014/main" val="664287423"/>
                        </a:ext>
                      </a:extLst>
                    </a:gridCol>
                    <a:gridCol w="1170377">
                      <a:extLst>
                        <a:ext uri="{9D8B030D-6E8A-4147-A177-3AD203B41FA5}">
                          <a16:colId xmlns:a16="http://schemas.microsoft.com/office/drawing/2014/main" val="3306832303"/>
                        </a:ext>
                      </a:extLst>
                    </a:gridCol>
                    <a:gridCol w="1170377">
                      <a:extLst>
                        <a:ext uri="{9D8B030D-6E8A-4147-A177-3AD203B41FA5}">
                          <a16:colId xmlns:a16="http://schemas.microsoft.com/office/drawing/2014/main" val="2078984511"/>
                        </a:ext>
                      </a:extLst>
                    </a:gridCol>
                    <a:gridCol w="1244191">
                      <a:extLst>
                        <a:ext uri="{9D8B030D-6E8A-4147-A177-3AD203B41FA5}">
                          <a16:colId xmlns:a16="http://schemas.microsoft.com/office/drawing/2014/main" val="2839740370"/>
                        </a:ext>
                      </a:extLst>
                    </a:gridCol>
                    <a:gridCol w="1463754">
                      <a:extLst>
                        <a:ext uri="{9D8B030D-6E8A-4147-A177-3AD203B41FA5}">
                          <a16:colId xmlns:a16="http://schemas.microsoft.com/office/drawing/2014/main" val="4258396451"/>
                        </a:ext>
                      </a:extLst>
                    </a:gridCol>
                  </a:tblGrid>
                  <a:tr h="504056">
                    <a:tc gridSpan="4">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Unknown</a:t>
                          </a:r>
                          <a:endParaRPr lang="ko-KR" altLang="en-US" sz="2400" b="0" dirty="0"/>
                        </a:p>
                      </a:txBody>
                      <a:tcPr marL="91450" marR="91450" marT="45725" marB="45725" anchor="ctr"/>
                    </a:tc>
                    <a:tc hMerge="1">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endParaRPr lang="ko-KR" altLang="en-US" sz="2400" b="0" dirty="0"/>
                        </a:p>
                      </a:txBody>
                      <a:tcPr marL="0" marR="0" marT="0" marB="0" anchor="ctr"/>
                    </a:tc>
                    <a:tc hMerge="1">
                      <a:txBody>
                        <a:bodyPr/>
                        <a:lstStyle/>
                        <a:p>
                          <a:pPr algn="ctr" latinLnBrk="1"/>
                          <a:endParaRPr lang="ko-KR" altLang="en-US" sz="2400" b="0" dirty="0"/>
                        </a:p>
                      </a:txBody>
                      <a:tcPr anchor="ctr"/>
                    </a:tc>
                    <a:tc hMerge="1">
                      <a:txBody>
                        <a:bodyPr/>
                        <a:lstStyle/>
                        <a:p>
                          <a:pPr algn="ctr" latinLnBrk="1"/>
                          <a:endParaRPr lang="ko-KR" altLang="en-US" sz="2400" b="0" dirty="0"/>
                        </a:p>
                      </a:txBody>
                      <a:tcPr anchor="ctr"/>
                    </a:tc>
                    <a:tc gridSpan="2">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Group</a:t>
                          </a:r>
                          <a:endParaRPr lang="ko-KR" altLang="en-US" sz="2400" b="0" dirty="0"/>
                        </a:p>
                      </a:txBody>
                      <a:tcPr marL="91450" marR="91450" marT="45725" marB="45725" anchor="ctr"/>
                    </a:tc>
                    <a:tc hMerge="1">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endParaRPr lang="ko-KR" altLang="en-US" sz="2400" b="0" dirty="0"/>
                        </a:p>
                      </a:txBody>
                      <a:tcPr anchor="ctr"/>
                    </a:tc>
                    <a:tc gridSpan="4">
                      <a:txBody>
                        <a:bodyPr/>
                        <a:lstStyle/>
                        <a:p>
                          <a:pPr algn="ctr" latinLnBrk="1"/>
                          <a:r>
                            <a:rPr lang="en-US" altLang="ko-KR" sz="2400" b="0" dirty="0"/>
                            <a:t>Observed</a:t>
                          </a:r>
                          <a:endParaRPr lang="ko-KR" altLang="en-US" sz="2400" b="0" dirty="0"/>
                        </a:p>
                      </a:txBody>
                      <a:tcPr marL="91450" marR="91450" marT="45725" marB="45725" anchor="ctr"/>
                    </a:tc>
                    <a:tc hMerge="1">
                      <a:txBody>
                        <a:bodyPr/>
                        <a:lstStyle/>
                        <a:p>
                          <a:pPr algn="ctr" latinLnBrk="1"/>
                          <a:endParaRPr lang="ko-KR" altLang="en-US" sz="2400" b="0" dirty="0"/>
                        </a:p>
                      </a:txBody>
                      <a:tcPr anchor="ctr"/>
                    </a:tc>
                    <a:tc hMerge="1">
                      <a:txBody>
                        <a:bodyPr/>
                        <a:lstStyle/>
                        <a:p>
                          <a:pPr algn="ctr" latinLnBrk="1"/>
                          <a:endParaRPr lang="ko-KR" altLang="en-US" sz="2400" b="0" dirty="0"/>
                        </a:p>
                      </a:txBody>
                      <a:tcPr anchor="ctr"/>
                    </a:tc>
                    <a:tc hMerge="1">
                      <a:txBody>
                        <a:bodyPr/>
                        <a:lstStyle/>
                        <a:p>
                          <a:pPr algn="ctr" latinLnBrk="1"/>
                          <a:endParaRPr lang="ko-KR" altLang="en-US" sz="2400" b="0" dirty="0"/>
                        </a:p>
                      </a:txBody>
                      <a:tcPr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Unknown</a:t>
                          </a:r>
                          <a:endParaRPr lang="ko-KR" altLang="en-US" sz="2400" b="0" dirty="0"/>
                        </a:p>
                      </a:txBody>
                      <a:tcPr marL="0" marR="0" marT="0" marB="0" anchor="ctr"/>
                    </a:tc>
                    <a:extLst>
                      <a:ext uri="{0D108BD9-81ED-4DB2-BD59-A6C34878D82A}">
                        <a16:rowId xmlns:a16="http://schemas.microsoft.com/office/drawing/2014/main" val="474546767"/>
                      </a:ext>
                    </a:extLst>
                  </a:tr>
                  <a:tr h="432048">
                    <a:tc gridSpan="2">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Proportion</a:t>
                          </a:r>
                          <a:endParaRPr lang="ko-KR" altLang="en-US" sz="2400" b="0" dirty="0"/>
                        </a:p>
                      </a:txBody>
                      <a:tcPr marL="91450" marR="91450" marT="45725" marB="45725" anchor="ctr"/>
                    </a:tc>
                    <a:tc hMerge="1">
                      <a:txBody>
                        <a:bodyPr/>
                        <a:lstStyle/>
                        <a:p>
                          <a:pPr latinLnBrk="1"/>
                          <a:endParaRPr lang="ko-KR" altLang="en-US"/>
                        </a:p>
                      </a:txBody>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𝐻</m:t>
                                    </m:r>
                                  </m:e>
                                  <m:sub>
                                    <m:r>
                                      <a:rPr lang="en-US" altLang="ko-KR" sz="2400" b="0" i="1" smtClean="0">
                                        <a:latin typeface="Cambria Math" panose="02040503050406030204" pitchFamily="18" charset="0"/>
                                      </a:rPr>
                                      <m:t>𝑖</m:t>
                                    </m:r>
                                  </m:sub>
                                </m:sSub>
                              </m:oMath>
                            </m:oMathPara>
                          </a14:m>
                          <a:endParaRPr lang="ko-KR" altLang="en-US" sz="2400" b="0" dirty="0"/>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Actual</a:t>
                          </a:r>
                          <a:endParaRPr lang="ko-KR" altLang="en-US" sz="2400" b="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2400" b="0" dirty="0"/>
                            <a:t>Normal</a:t>
                          </a:r>
                          <a:endParaRPr lang="ko-KR" altLang="en-US" sz="2400" b="0" dirty="0"/>
                        </a:p>
                      </a:txBody>
                      <a:tcPr marL="0" marR="0" marT="0" marB="0" anchor="ctr">
                        <a:lnL w="28575" cap="flat" cmpd="sng" algn="ctr">
                          <a:solidFill>
                            <a:schemeClr val="tx1"/>
                          </a:solidFill>
                          <a:prstDash val="solid"/>
                          <a:round/>
                          <a:headEnd type="none" w="med" len="med"/>
                          <a:tailEnd type="none" w="med" len="med"/>
                        </a:lnL>
                      </a:tcPr>
                    </a:tc>
                    <a:tc>
                      <a:txBody>
                        <a:bodyPr/>
                        <a:lstStyle/>
                        <a:p>
                          <a:pPr algn="ctr" latinLnBrk="1"/>
                          <a:r>
                            <a:rPr lang="en-US" altLang="ko-KR" sz="2400" b="0" dirty="0"/>
                            <a:t>Abnormal</a:t>
                          </a:r>
                          <a:endParaRPr lang="ko-KR" altLang="en-US" sz="2400" b="0" dirty="0"/>
                        </a:p>
                      </a:txBody>
                      <a:tcPr marL="0" marR="0" marT="0" marB="0"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400" b="0" i="1" dirty="0" smtClean="0">
                                        <a:latin typeface="Cambria Math" panose="02040503050406030204" pitchFamily="18" charset="0"/>
                                      </a:rPr>
                                    </m:ctrlPr>
                                  </m:sSubPr>
                                  <m:e>
                                    <m:r>
                                      <a:rPr lang="en-US" altLang="ko-KR" sz="2400" b="0" i="1" dirty="0" smtClean="0">
                                        <a:latin typeface="Cambria Math" panose="02040503050406030204" pitchFamily="18" charset="0"/>
                                      </a:rPr>
                                      <m:t>𝑡</m:t>
                                    </m:r>
                                  </m:e>
                                  <m:sub>
                                    <m:r>
                                      <a:rPr lang="en-US" altLang="ko-KR" sz="2400" b="0" i="1" dirty="0" smtClean="0">
                                        <a:latin typeface="Cambria Math" panose="02040503050406030204" pitchFamily="18" charset="0"/>
                                      </a:rPr>
                                      <m:t>𝑖</m:t>
                                    </m:r>
                                  </m:sub>
                                </m:sSub>
                              </m:oMath>
                            </m:oMathPara>
                          </a14:m>
                          <a:endParaRPr lang="ko-KR" altLang="en-US" sz="2400" b="0" dirty="0"/>
                        </a:p>
                      </a:txBody>
                      <a:tcPr marL="0" marR="0" marT="0" marB="0"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400" b="0" i="1" dirty="0" smtClean="0">
                                        <a:latin typeface="Cambria Math" panose="02040503050406030204" pitchFamily="18" charset="0"/>
                                      </a:rPr>
                                    </m:ctrlPr>
                                  </m:sSubPr>
                                  <m:e>
                                    <m:r>
                                      <a:rPr lang="en-US" altLang="ko-KR" sz="2400" b="0" i="1" dirty="0" smtClean="0">
                                        <a:latin typeface="Cambria Math" panose="02040503050406030204" pitchFamily="18" charset="0"/>
                                      </a:rPr>
                                      <m:t>𝑧</m:t>
                                    </m:r>
                                  </m:e>
                                  <m:sub>
                                    <m:r>
                                      <a:rPr lang="en-US" altLang="ko-KR" sz="2400" b="0" i="1" dirty="0" smtClean="0">
                                        <a:latin typeface="Cambria Math" panose="02040503050406030204" pitchFamily="18" charset="0"/>
                                      </a:rPr>
                                      <m:t>𝑖</m:t>
                                    </m:r>
                                  </m:sub>
                                </m:sSub>
                              </m:oMath>
                            </m:oMathPara>
                          </a14:m>
                          <a:endParaRPr lang="ko-KR" altLang="en-US" sz="2400" b="0" dirty="0"/>
                        </a:p>
                      </a:txBody>
                      <a:tcPr marL="0" marR="0" marT="0" marB="0"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400" b="0" i="1" dirty="0" smtClean="0">
                                        <a:latin typeface="Cambria Math" panose="02040503050406030204" pitchFamily="18" charset="0"/>
                                      </a:rPr>
                                    </m:ctrlPr>
                                  </m:sSubPr>
                                  <m:e>
                                    <m:r>
                                      <a:rPr lang="en-US" altLang="ko-KR" sz="2400" b="0" i="1" dirty="0" smtClean="0">
                                        <a:latin typeface="Cambria Math" panose="02040503050406030204" pitchFamily="18" charset="0"/>
                                      </a:rPr>
                                      <m:t>𝑝</m:t>
                                    </m:r>
                                  </m:e>
                                  <m:sub>
                                    <m:r>
                                      <a:rPr lang="en-US" altLang="ko-KR" sz="2400" b="0" i="1" dirty="0" smtClean="0">
                                        <a:latin typeface="Cambria Math" panose="02040503050406030204" pitchFamily="18" charset="0"/>
                                      </a:rPr>
                                      <m:t>𝑖</m:t>
                                    </m:r>
                                  </m:sub>
                                </m:sSub>
                              </m:oMath>
                            </m:oMathPara>
                          </a14:m>
                          <a:endParaRPr lang="ko-KR" altLang="en-US" sz="2400" b="0" dirty="0"/>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Decision</a:t>
                          </a:r>
                          <a:endParaRPr lang="ko-KR" altLang="en-US" sz="2400" b="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Density</a:t>
                          </a:r>
                          <a:endParaRPr lang="ko-KR" altLang="en-US" sz="2400" b="0" dirty="0"/>
                        </a:p>
                      </a:txBody>
                      <a:tcPr marL="0" marR="0" marT="0" marB="0"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28886394"/>
                      </a:ext>
                    </a:extLst>
                  </a:tr>
                  <a:tr h="396284">
                    <a:tc rowSpan="12">
                      <a:txBody>
                        <a:bodyPr/>
                        <a:lstStyle/>
                        <a:p>
                          <a:pPr algn="ctr" latinLnBrk="1"/>
                          <a:r>
                            <a:rPr lang="en-US" altLang="ko-KR" sz="2000" b="0" i="1" dirty="0">
                              <a:latin typeface="Cambria Math" panose="02040503050406030204" pitchFamily="18" charset="0"/>
                              <a:ea typeface="Cambria Math" panose="02040503050406030204" pitchFamily="18" charset="0"/>
                            </a:rPr>
                            <a:t>N</a:t>
                          </a:r>
                        </a:p>
                      </a:txBody>
                      <a:tcPr marL="91450" marR="91450" marT="45725" marB="45725" anchor="ctr"/>
                    </a:tc>
                    <a:tc rowSpan="6">
                      <a:txBody>
                        <a:bodyPr/>
                        <a:lstStyle/>
                        <a:p>
                          <a:pPr algn="ctr" latinLnBrk="1"/>
                          <a:endParaRPr lang="en-US" altLang="ko-KR" sz="2000" b="0" i="0" dirty="0">
                            <a:latin typeface="Cambria Math" panose="02040503050406030204" pitchFamily="18" charset="0"/>
                            <a:ea typeface="Cambria Math" panose="02040503050406030204" pitchFamily="18" charset="0"/>
                          </a:endParaRPr>
                        </a:p>
                        <a:p>
                          <a:pPr algn="ctr" latinLnBrk="1"/>
                          <a14:m>
                            <m:oMathPara xmlns:m="http://schemas.openxmlformats.org/officeDocument/2006/math">
                              <m:oMathParaPr>
                                <m:jc m:val="centerGroup"/>
                              </m:oMathParaPr>
                              <m:oMath xmlns:m="http://schemas.openxmlformats.org/officeDocument/2006/math">
                                <m:sSub>
                                  <m:sSubPr>
                                    <m:ctrlPr>
                                      <a:rPr lang="en-US" altLang="ko-KR" sz="2800" b="1" i="1" smtClean="0">
                                        <a:latin typeface="Cambria Math" panose="02040503050406030204" pitchFamily="18" charset="0"/>
                                        <a:ea typeface="Cambria Math" panose="02040503050406030204" pitchFamily="18" charset="0"/>
                                      </a:rPr>
                                    </m:ctrlPr>
                                  </m:sSubPr>
                                  <m:e>
                                    <m:r>
                                      <a:rPr lang="ko-KR" altLang="en-US" sz="2800" b="1" i="1" smtClean="0">
                                        <a:latin typeface="Cambria Math" panose="02040503050406030204" pitchFamily="18" charset="0"/>
                                      </a:rPr>
                                      <m:t>𝝅</m:t>
                                    </m:r>
                                  </m:e>
                                  <m:sub>
                                    <m:r>
                                      <a:rPr lang="en-US" altLang="ko-KR" sz="2800" b="1" i="1" smtClean="0">
                                        <a:latin typeface="Cambria Math" panose="02040503050406030204" pitchFamily="18" charset="0"/>
                                        <a:ea typeface="Cambria Math" panose="02040503050406030204" pitchFamily="18" charset="0"/>
                                      </a:rPr>
                                      <m:t>𝟏</m:t>
                                    </m:r>
                                  </m:sub>
                                </m:sSub>
                              </m:oMath>
                            </m:oMathPara>
                          </a14:m>
                          <a:endParaRPr lang="en-US" altLang="ko-KR" sz="2000" b="1" i="1" dirty="0">
                            <a:latin typeface="Cambria Math" panose="02040503050406030204" pitchFamily="18" charset="0"/>
                            <a:ea typeface="Cambria Math" panose="02040503050406030204" pitchFamily="18" charset="0"/>
                          </a:endParaRPr>
                        </a:p>
                        <a:p>
                          <a:pPr algn="ctr" latinLnBrk="1"/>
                          <a:r>
                            <a:rPr lang="en-US" altLang="ko-KR" sz="2000" b="0" i="0" dirty="0" err="1">
                              <a:latin typeface="Cambria Math" panose="02040503050406030204" pitchFamily="18" charset="0"/>
                              <a:ea typeface="Cambria Math" panose="02040503050406030204" pitchFamily="18" charset="0"/>
                            </a:rPr>
                            <a:t>Pr</a:t>
                          </a:r>
                          <a:r>
                            <a:rPr lang="en-US" altLang="ko-KR" sz="2000" b="0" i="0" dirty="0">
                              <a:latin typeface="Cambria Math" panose="02040503050406030204" pitchFamily="18" charset="0"/>
                              <a:ea typeface="Cambria Math" panose="02040503050406030204" pitchFamily="18" charset="0"/>
                            </a:rPr>
                            <a:t>{non-null}</a:t>
                          </a:r>
                        </a:p>
                        <a:p>
                          <a:pPr algn="ctr" latinLnBrk="1"/>
                          <a:endParaRPr lang="en-US" altLang="ko-KR" sz="2000" b="0" i="0" dirty="0">
                            <a:latin typeface="Cambria Math" panose="02040503050406030204" pitchFamily="18" charset="0"/>
                            <a:ea typeface="Cambria Math" panose="02040503050406030204" pitchFamily="18" charset="0"/>
                          </a:endParaRPr>
                        </a:p>
                      </a:txBody>
                      <a:tcPr marL="91450" marR="91450" marT="45725" marB="45725" anchor="ctr"/>
                    </a:tc>
                    <a:tc>
                      <a:txBody>
                        <a:bodyPr/>
                        <a:lstStyle/>
                        <a:p>
                          <a:pPr algn="ctr" latinLnBrk="1"/>
                          <a14:m>
                            <m:oMathPara xmlns:m="http://schemas.openxmlformats.org/officeDocument/2006/math">
                              <m:oMathParaPr>
                                <m:jc m:val="center"/>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r>
                                      <a:rPr lang="en-US" altLang="ko-KR" sz="2000" b="0" i="1"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12">
                      <a:txBody>
                        <a:bodyPr/>
                        <a:lstStyle/>
                        <a:p>
                          <a:pPr algn="ctr" latinLnBrk="1"/>
                          <a14:m>
                            <m:oMathPara xmlns:m="http://schemas.openxmlformats.org/officeDocument/2006/math">
                              <m:oMathParaPr>
                                <m:jc m:val="centerGroup"/>
                              </m:oMathParaPr>
                              <m:oMath xmlns:m="http://schemas.openxmlformats.org/officeDocument/2006/math">
                                <m:r>
                                  <a:rPr lang="ko-KR" altLang="en-US" sz="2000" b="0" i="1" smtClean="0">
                                    <a:latin typeface="Cambria Math" panose="02040503050406030204" pitchFamily="18" charset="0"/>
                                  </a:rPr>
                                  <m:t>𝜇</m:t>
                                </m:r>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ko-KR" altLang="en-US" sz="2000" b="0" i="1" smtClean="0">
                                        <a:latin typeface="Cambria Math" panose="02040503050406030204" pitchFamily="18" charset="0"/>
                                      </a:rPr>
                                      <m:t>𝜇</m:t>
                                    </m:r>
                                  </m:e>
                                  <m:sub>
                                    <m:r>
                                      <a:rPr lang="en-US" altLang="ko-KR" sz="2000" b="0" i="1" smtClean="0">
                                        <a:latin typeface="Cambria Math" panose="02040503050406030204" pitchFamily="18" charset="0"/>
                                        <a:ea typeface="Cambria Math" panose="02040503050406030204" pitchFamily="18" charset="0"/>
                                      </a:rPr>
                                      <m:t>𝑛𝑖</m:t>
                                    </m:r>
                                  </m:sub>
                                </m:sSub>
                              </m:oMath>
                            </m:oMathPara>
                          </a14:m>
                          <a:endParaRPr lang="en-US" altLang="ko-KR" sz="2000" b="0" i="1" dirty="0">
                            <a:latin typeface="Cambria Math" panose="02040503050406030204" pitchFamily="18" charset="0"/>
                            <a:ea typeface="Cambria Math" panose="02040503050406030204" pitchFamily="18" charset="0"/>
                          </a:endParaRPr>
                        </a:p>
                        <a:p>
                          <a:pPr algn="ctr" latinLnBrk="1"/>
                          <a14:m>
                            <m:oMathPara xmlns:m="http://schemas.openxmlformats.org/officeDocument/2006/math">
                              <m:oMathParaPr>
                                <m:jc m:val="centerGroup"/>
                              </m:oMathParaPr>
                              <m:oMath xmlns:m="http://schemas.openxmlformats.org/officeDocument/2006/math">
                                <m:r>
                                  <a:rPr lang="ko-KR" altLang="en-US" sz="2000" b="0" i="1" smtClean="0">
                                    <a:latin typeface="Cambria Math" panose="02040503050406030204" pitchFamily="18" charset="0"/>
                                  </a:rPr>
                                  <m:t>𝜎</m:t>
                                </m:r>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ko-KR" altLang="en-US" sz="2000" b="0" i="1" smtClean="0">
                                        <a:latin typeface="Cambria Math" panose="02040503050406030204" pitchFamily="18" charset="0"/>
                                      </a:rPr>
                                      <m:t>𝜎</m:t>
                                    </m:r>
                                  </m:e>
                                  <m:sub>
                                    <m:r>
                                      <a:rPr lang="en-US" altLang="ko-KR" sz="2000" b="0" i="1" smtClean="0">
                                        <a:latin typeface="Cambria Math" panose="02040503050406030204" pitchFamily="18" charset="0"/>
                                        <a:ea typeface="Cambria Math" panose="02040503050406030204" pitchFamily="18" charset="0"/>
                                      </a:rPr>
                                      <m:t>𝑛𝑖</m:t>
                                    </m:r>
                                  </m:sub>
                                </m:sSub>
                              </m:oMath>
                            </m:oMathPara>
                          </a14:m>
                          <a:endParaRPr lang="ko-KR" altLang="en-US" sz="2000" b="0" i="1" dirty="0">
                            <a:latin typeface="Cambria Math" panose="02040503050406030204" pitchFamily="18" charset="0"/>
                          </a:endParaRPr>
                        </a:p>
                      </a:txBody>
                      <a:tcPr marL="0" marR="0" marT="0" marB="0" anchor="ctr">
                        <a:lnL w="28575" cap="flat" cmpd="sng" algn="ctr">
                          <a:solidFill>
                            <a:schemeClr val="tx1"/>
                          </a:solidFill>
                          <a:prstDash val="solid"/>
                          <a:round/>
                          <a:headEnd type="none" w="med" len="med"/>
                          <a:tailEnd type="none" w="med" len="med"/>
                        </a:lnL>
                      </a:tcPr>
                    </a:tc>
                    <a:tc rowSpan="6">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2000" b="0" i="1" smtClean="0">
                                    <a:latin typeface="Cambria Math" panose="02040503050406030204" pitchFamily="18" charset="0"/>
                                  </a:rPr>
                                  <m:t>𝜇</m:t>
                                </m:r>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ko-KR" altLang="en-US" sz="2000" b="0" i="1" smtClean="0">
                                        <a:latin typeface="Cambria Math" panose="02040503050406030204" pitchFamily="18" charset="0"/>
                                      </a:rPr>
                                      <m:t>𝜇</m:t>
                                    </m:r>
                                  </m:e>
                                  <m:sub>
                                    <m:r>
                                      <a:rPr lang="en-US" altLang="ko-KR" sz="2000" b="0" i="1" smtClean="0">
                                        <a:latin typeface="Cambria Math" panose="02040503050406030204" pitchFamily="18" charset="0"/>
                                        <a:ea typeface="Cambria Math" panose="02040503050406030204" pitchFamily="18" charset="0"/>
                                      </a:rPr>
                                      <m:t>𝑑𝑖</m:t>
                                    </m:r>
                                  </m:sub>
                                </m:sSub>
                              </m:oMath>
                            </m:oMathPara>
                          </a14:m>
                          <a:endParaRPr lang="en-US" altLang="ko-KR" sz="2000" b="0" i="1" dirty="0">
                            <a:latin typeface="Cambria Math" panose="02040503050406030204" pitchFamily="18" charset="0"/>
                            <a:ea typeface="Cambria Math" panose="02040503050406030204" pitchFamily="18" charset="0"/>
                          </a:endParaRPr>
                        </a:p>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2000" b="0" i="1" smtClean="0">
                                    <a:latin typeface="Cambria Math" panose="02040503050406030204" pitchFamily="18" charset="0"/>
                                  </a:rPr>
                                  <m:t>𝜎</m:t>
                                </m:r>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ko-KR" altLang="en-US" sz="2000" b="0" i="1" smtClean="0">
                                        <a:latin typeface="Cambria Math" panose="02040503050406030204" pitchFamily="18" charset="0"/>
                                      </a:rPr>
                                      <m:t>𝜎</m:t>
                                    </m:r>
                                  </m:e>
                                  <m:sub>
                                    <m:r>
                                      <a:rPr lang="en-US" altLang="ko-KR" sz="2000" b="0" i="1" smtClean="0">
                                        <a:latin typeface="Cambria Math" panose="02040503050406030204" pitchFamily="18" charset="0"/>
                                        <a:ea typeface="Cambria Math" panose="02040503050406030204" pitchFamily="18" charset="0"/>
                                      </a:rPr>
                                      <m:t>𝑑𝑖</m:t>
                                    </m:r>
                                  </m:sub>
                                </m:sSub>
                              </m:oMath>
                            </m:oMathPara>
                          </a14:m>
                          <a:endParaRPr lang="ko-KR" altLang="en-US" sz="2000" b="0" i="1" dirty="0">
                            <a:latin typeface="Cambria Math" panose="02040503050406030204" pitchFamily="18" charset="0"/>
                          </a:endParaRPr>
                        </a:p>
                      </a:txBody>
                      <a:tcPr marL="0" marR="0" marT="0" marB="0"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r>
                                      <a:rPr lang="en-US" altLang="ko-KR" sz="2000" b="0" i="1" dirty="0"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0" marR="0" marT="0" marB="0"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r>
                                      <a:rPr lang="en-US" altLang="ko-KR" sz="2000" b="0" i="1" dirty="0"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0" marR="0" marT="0" marB="0"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r>
                                      <a:rPr lang="en-US" altLang="ko-KR" sz="2000" b="0" i="1" dirty="0"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algn="ctr" latinLnBrk="1"/>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6">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rPr>
                                    </m:ctrlPr>
                                  </m:sSubPr>
                                  <m:e>
                                    <m:r>
                                      <a:rPr lang="en-US" altLang="ko-KR" sz="2000" b="0" i="1" dirty="0" smtClean="0">
                                        <a:latin typeface="Cambria Math" panose="02040503050406030204" pitchFamily="18" charset="0"/>
                                      </a:rPr>
                                      <m:t>𝑓</m:t>
                                    </m:r>
                                  </m:e>
                                  <m:sub>
                                    <m:r>
                                      <a:rPr lang="en-US" altLang="ko-KR" sz="2000" b="0" i="1" dirty="0" smtClean="0">
                                        <a:latin typeface="Cambria Math" panose="02040503050406030204" pitchFamily="18" charset="0"/>
                                      </a:rPr>
                                      <m:t>1</m:t>
                                    </m:r>
                                  </m:sub>
                                </m:sSub>
                                <m:r>
                                  <a:rPr lang="en-US" altLang="ko-KR" sz="2000" b="0" i="1" dirty="0" smtClean="0">
                                    <a:latin typeface="Cambria Math" panose="02040503050406030204" pitchFamily="18" charset="0"/>
                                  </a:rPr>
                                  <m:t>(</m:t>
                                </m:r>
                                <m:r>
                                  <a:rPr lang="en-US" altLang="ko-KR" sz="2000" b="0" i="1" dirty="0" smtClean="0">
                                    <a:latin typeface="Cambria Math" panose="02040503050406030204" pitchFamily="18" charset="0"/>
                                  </a:rPr>
                                  <m:t>𝑧</m:t>
                                </m:r>
                                <m:r>
                                  <a:rPr lang="en-US" altLang="ko-KR" sz="2000" b="0" i="1" dirty="0" smtClean="0">
                                    <a:latin typeface="Cambria Math" panose="02040503050406030204" pitchFamily="18" charset="0"/>
                                  </a:rPr>
                                  <m:t>)</m:t>
                                </m:r>
                              </m:oMath>
                            </m:oMathPara>
                          </a14:m>
                          <a:endParaRPr lang="ko-KR" altLang="en-US" sz="2000" b="0" dirty="0"/>
                        </a:p>
                      </a:txBody>
                      <a:tcPr marL="91450" marR="91450" marT="45725" marB="45725"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77045540"/>
                      </a:ext>
                    </a:extLst>
                  </a:tr>
                  <a:tr h="396284">
                    <a:tc vMerge="1">
                      <a:txBody>
                        <a:bodyPr/>
                        <a:lstStyle/>
                        <a:p>
                          <a:pPr latinLnBrk="1"/>
                          <a:endParaRPr lang="ko-KR" altLang="en-US" sz="2400"/>
                        </a:p>
                      </a:txBody>
                      <a:tcPr/>
                    </a:tc>
                    <a:tc vMerge="1">
                      <a:txBody>
                        <a:bodyPr/>
                        <a:lstStyle/>
                        <a:p>
                          <a:pPr latinLnBrk="1"/>
                          <a:endParaRPr lang="ko-KR" altLang="en-US"/>
                        </a:p>
                      </a:txBody>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r>
                                      <a:rPr lang="en-US" altLang="ko-KR" sz="2000" b="0" i="1"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F</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r>
                                      <a:rPr lang="en-US" altLang="ko-KR" sz="2000" b="0" i="1" dirty="0"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r>
                                      <a:rPr lang="en-US" altLang="ko-KR" sz="2000" b="0" i="1" dirty="0"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r>
                                      <a:rPr lang="en-US" altLang="ko-KR" sz="2000" b="0" i="1" dirty="0"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689778444"/>
                      </a:ext>
                    </a:extLst>
                  </a:tr>
                  <a:tr h="396284">
                    <a:tc vMerge="1">
                      <a:txBody>
                        <a:bodyPr/>
                        <a:lstStyle/>
                        <a:p>
                          <a:pPr latinLnBrk="1"/>
                          <a:endParaRPr lang="ko-KR" altLang="en-US" sz="2400"/>
                        </a:p>
                      </a:txBody>
                      <a:tcPr/>
                    </a:tc>
                    <a:tc vMerge="1">
                      <a:txBody>
                        <a:bodyPr/>
                        <a:lstStyle/>
                        <a:p>
                          <a:pPr latinLnBrk="1"/>
                          <a:endParaRPr lang="ko-KR" altLang="en-US"/>
                        </a:p>
                      </a:txBody>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r>
                                      <a:rPr lang="en-US" altLang="ko-KR" sz="2000" b="0" i="1" smtClean="0">
                                        <a:latin typeface="Cambria Math" panose="02040503050406030204" pitchFamily="18" charset="0"/>
                                        <a:ea typeface="Cambria Math" panose="02040503050406030204" pitchFamily="18" charset="0"/>
                                      </a:rPr>
                                      <m:t>3</m:t>
                                    </m:r>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F</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r>
                                      <a:rPr lang="en-US" altLang="ko-KR" sz="2000" b="0" i="1" dirty="0" smtClean="0">
                                        <a:latin typeface="Cambria Math" panose="02040503050406030204" pitchFamily="18" charset="0"/>
                                        <a:ea typeface="Cambria Math" panose="02040503050406030204" pitchFamily="18" charset="0"/>
                                      </a:rPr>
                                      <m:t>3</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r>
                                      <a:rPr lang="en-US" altLang="ko-KR" sz="2000" b="0" i="1" dirty="0" smtClean="0">
                                        <a:latin typeface="Cambria Math" panose="02040503050406030204" pitchFamily="18" charset="0"/>
                                        <a:ea typeface="Cambria Math" panose="02040503050406030204" pitchFamily="18" charset="0"/>
                                      </a:rPr>
                                      <m:t>3</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r>
                                      <a:rPr lang="en-US" altLang="ko-KR" sz="2000" b="0" i="1" dirty="0" smtClean="0">
                                        <a:latin typeface="Cambria Math" panose="02040503050406030204" pitchFamily="18" charset="0"/>
                                        <a:ea typeface="Cambria Math" panose="02040503050406030204" pitchFamily="18" charset="0"/>
                                      </a:rPr>
                                      <m:t>3</m:t>
                                    </m:r>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423118162"/>
                      </a:ext>
                    </a:extLst>
                  </a:tr>
                  <a:tr h="396284">
                    <a:tc vMerge="1">
                      <a:txBody>
                        <a:bodyPr/>
                        <a:lstStyle/>
                        <a:p>
                          <a:pPr latinLnBrk="1"/>
                          <a:endParaRPr lang="ko-KR" altLang="en-US" sz="2400"/>
                        </a:p>
                      </a:txBody>
                      <a:tcPr/>
                    </a:tc>
                    <a:tc vMerge="1">
                      <a:txBody>
                        <a:bodyPr/>
                        <a:lstStyle/>
                        <a:p>
                          <a:pPr latinLnBrk="1"/>
                          <a:endParaRPr lang="ko-KR" altLang="en-US"/>
                        </a:p>
                      </a:txBody>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r>
                                      <a:rPr lang="en-US" altLang="ko-KR" sz="2000" b="0" i="1" smtClean="0">
                                        <a:latin typeface="Cambria Math" panose="02040503050406030204" pitchFamily="18" charset="0"/>
                                        <a:ea typeface="Cambria Math" panose="02040503050406030204" pitchFamily="18" charset="0"/>
                                      </a:rPr>
                                      <m:t>4</m:t>
                                    </m:r>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F</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r>
                                      <a:rPr lang="en-US" altLang="ko-KR" sz="2000" b="0" i="1" dirty="0" smtClean="0">
                                        <a:latin typeface="Cambria Math" panose="02040503050406030204" pitchFamily="18" charset="0"/>
                                        <a:ea typeface="Cambria Math" panose="02040503050406030204" pitchFamily="18" charset="0"/>
                                      </a:rPr>
                                      <m:t>4</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r>
                                      <a:rPr lang="en-US" altLang="ko-KR" sz="2000" b="0" i="1" dirty="0" smtClean="0">
                                        <a:latin typeface="Cambria Math" panose="02040503050406030204" pitchFamily="18" charset="0"/>
                                        <a:ea typeface="Cambria Math" panose="02040503050406030204" pitchFamily="18" charset="0"/>
                                      </a:rPr>
                                      <m:t>4</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r>
                                      <a:rPr lang="en-US" altLang="ko-KR" sz="2000" b="0" i="1" dirty="0" smtClean="0">
                                        <a:latin typeface="Cambria Math" panose="02040503050406030204" pitchFamily="18" charset="0"/>
                                        <a:ea typeface="Cambria Math" panose="02040503050406030204" pitchFamily="18" charset="0"/>
                                      </a:rPr>
                                      <m:t>4</m:t>
                                    </m:r>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a:p>
                      </a:txBody>
                      <a:tcPr anchor="ctr"/>
                    </a:tc>
                    <a:extLst>
                      <a:ext uri="{0D108BD9-81ED-4DB2-BD59-A6C34878D82A}">
                        <a16:rowId xmlns:a16="http://schemas.microsoft.com/office/drawing/2014/main" val="1150442984"/>
                      </a:ext>
                    </a:extLst>
                  </a:tr>
                  <a:tr h="396284">
                    <a:tc vMerge="1">
                      <a:txBody>
                        <a:bodyPr/>
                        <a:lstStyle/>
                        <a:p>
                          <a:pPr latinLnBrk="1"/>
                          <a:endParaRPr lang="ko-KR" altLang="en-US" sz="2400"/>
                        </a:p>
                      </a:txBody>
                      <a:tcPr/>
                    </a:tc>
                    <a:tc vMerge="1">
                      <a:txBody>
                        <a:bodyPr/>
                        <a:lstStyle/>
                        <a:p>
                          <a:pPr latinLnBrk="1"/>
                          <a:endParaRPr lang="ko-KR" altLang="en-US"/>
                        </a:p>
                      </a:txBody>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latinLnBrk="1"/>
                          <a:endParaRPr lang="ko-KR" altLang="en-US" sz="2400" dirty="0"/>
                        </a:p>
                      </a:txBody>
                      <a:tcPr marL="0" marR="0" marT="0" marB="0"/>
                    </a:tc>
                    <a:tc vMerge="1">
                      <a:txBody>
                        <a:bodyPr/>
                        <a:lstStyle/>
                        <a:p>
                          <a:pPr latinLnBrk="1"/>
                          <a:endParaRPr lang="ko-KR" altLang="en-US" sz="24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3993187478"/>
                      </a:ext>
                    </a:extLst>
                  </a:tr>
                  <a:tr h="422449">
                    <a:tc vMerge="1">
                      <a:txBody>
                        <a:bodyPr/>
                        <a:lstStyle/>
                        <a:p>
                          <a:pPr latinLnBrk="1"/>
                          <a:endParaRPr lang="ko-KR" altLang="en-US" sz="2400" dirty="0"/>
                        </a:p>
                      </a:txBody>
                      <a:tcPr/>
                    </a:tc>
                    <a:tc vMerge="1">
                      <a:txBody>
                        <a:bodyPr/>
                        <a:lstStyle/>
                        <a:p>
                          <a:pPr latinLnBrk="1"/>
                          <a:endParaRPr lang="ko-KR" altLang="en-US"/>
                        </a:p>
                      </a:txBody>
                      <a:tcPr/>
                    </a:tc>
                    <a:tc>
                      <a:txBody>
                        <a:bodyPr/>
                        <a:lstStyle/>
                        <a:p>
                          <a:pPr algn="ctr" latinLnBrk="1"/>
                          <a14:m>
                            <m:oMathPara xmlns:m="http://schemas.openxmlformats.org/officeDocument/2006/math">
                              <m:oMathParaPr>
                                <m:jc m:val="center"/>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algn="ctr" latinLnBrk="1"/>
                          <a:r>
                            <a:rPr lang="en-US" altLang="ko-KR" sz="2000" b="0" i="0" dirty="0">
                              <a:latin typeface="+mn-lt"/>
                              <a:ea typeface="Cambria Math" panose="02040503050406030204" pitchFamily="18" charset="0"/>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643193879"/>
                      </a:ext>
                    </a:extLst>
                  </a:tr>
                  <a:tr h="422449">
                    <a:tc vMerge="1">
                      <a:txBody>
                        <a:bodyPr/>
                        <a:lstStyle/>
                        <a:p>
                          <a:pPr algn="ctr" latinLnBrk="1"/>
                          <a:endParaRPr lang="en-US" altLang="ko-KR" sz="2000" b="0" dirty="0"/>
                        </a:p>
                      </a:txBody>
                      <a:tcPr marL="0" marR="0" marT="0" marB="0" anchor="ctr"/>
                    </a:tc>
                    <a:tc rowSpan="6">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800" b="1" i="1" smtClean="0">
                                        <a:latin typeface="Cambria Math" panose="02040503050406030204" pitchFamily="18" charset="0"/>
                                        <a:ea typeface="Cambria Math" panose="02040503050406030204" pitchFamily="18" charset="0"/>
                                      </a:rPr>
                                    </m:ctrlPr>
                                  </m:sSubPr>
                                  <m:e>
                                    <m:r>
                                      <a:rPr lang="ko-KR" altLang="en-US" sz="2800" b="1" i="1" smtClean="0">
                                        <a:latin typeface="Cambria Math" panose="02040503050406030204" pitchFamily="18" charset="0"/>
                                      </a:rPr>
                                      <m:t>𝝅</m:t>
                                    </m:r>
                                  </m:e>
                                  <m:sub>
                                    <m:r>
                                      <a:rPr lang="en-US" altLang="ko-KR" sz="2800" b="1" i="1" smtClean="0">
                                        <a:latin typeface="Cambria Math" panose="02040503050406030204" pitchFamily="18" charset="0"/>
                                        <a:ea typeface="Cambria Math" panose="02040503050406030204" pitchFamily="18" charset="0"/>
                                      </a:rPr>
                                      <m:t>𝟎</m:t>
                                    </m:r>
                                  </m:sub>
                                </m:sSub>
                              </m:oMath>
                            </m:oMathPara>
                          </a14:m>
                          <a:endParaRPr lang="en-US" altLang="ko-KR" sz="2000" b="1" i="1" dirty="0">
                            <a:latin typeface="Cambria Math" panose="02040503050406030204" pitchFamily="18" charset="0"/>
                            <a:ea typeface="Cambria Math" panose="02040503050406030204" pitchFamily="18" charset="0"/>
                          </a:endParaRPr>
                        </a:p>
                        <a:p>
                          <a:pPr algn="ctr" latinLnBrk="1"/>
                          <a:r>
                            <a:rPr lang="en-US" altLang="ko-KR" sz="2000" b="0" i="0" dirty="0" err="1">
                              <a:latin typeface="Cambria Math" panose="02040503050406030204" pitchFamily="18" charset="0"/>
                              <a:ea typeface="Cambria Math" panose="02040503050406030204" pitchFamily="18" charset="0"/>
                            </a:rPr>
                            <a:t>Pr</a:t>
                          </a:r>
                          <a:r>
                            <a:rPr lang="en-US" altLang="ko-KR" sz="2000" b="0" i="0" dirty="0">
                              <a:latin typeface="Cambria Math" panose="02040503050406030204" pitchFamily="18" charset="0"/>
                              <a:ea typeface="Cambria Math" panose="02040503050406030204" pitchFamily="18" charset="0"/>
                            </a:rPr>
                            <a:t>{null}</a:t>
                          </a:r>
                        </a:p>
                        <a:p>
                          <a:pPr algn="ctr" latinLnBrk="1"/>
                          <a:endParaRPr lang="en-US" altLang="ko-KR" sz="2000" b="0" i="1" dirty="0">
                            <a:latin typeface="Cambria Math" panose="02040503050406030204" pitchFamily="18" charset="0"/>
                            <a:ea typeface="Cambria Math" panose="02040503050406030204" pitchFamily="18" charset="0"/>
                          </a:endParaRPr>
                        </a:p>
                      </a:txBody>
                      <a:tcPr marL="91450" marR="91450" marT="45725" marB="45725" anchor="ctr"/>
                    </a:tc>
                    <a:tc>
                      <a:txBody>
                        <a:bodyPr/>
                        <a:lstStyle/>
                        <a:p>
                          <a:pPr algn="ctr" latinLnBrk="1"/>
                          <a14:m>
                            <m:oMathPara xmlns:m="http://schemas.openxmlformats.org/officeDocument/2006/math">
                              <m:oMathParaPr>
                                <m:jc m:val="left"/>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r>
                                      <a:rPr lang="en-US" altLang="ko-KR" sz="2000" b="0" i="1"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algn="ctr" latinLnBrk="1"/>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rowSpan="6">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2000" b="0" i="1" smtClean="0">
                                    <a:latin typeface="Cambria Math" panose="02040503050406030204" pitchFamily="18" charset="0"/>
                                  </a:rPr>
                                  <m:t>𝜇</m:t>
                                </m:r>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ko-KR" altLang="en-US" sz="2000" b="0" i="1" smtClean="0">
                                        <a:latin typeface="Cambria Math" panose="02040503050406030204" pitchFamily="18" charset="0"/>
                                      </a:rPr>
                                      <m:t>𝜇</m:t>
                                    </m:r>
                                  </m:e>
                                  <m:sub>
                                    <m:r>
                                      <a:rPr lang="en-US" altLang="ko-KR" sz="2000" b="0" i="1" smtClean="0">
                                        <a:latin typeface="Cambria Math" panose="02040503050406030204" pitchFamily="18" charset="0"/>
                                        <a:ea typeface="Cambria Math" panose="02040503050406030204" pitchFamily="18" charset="0"/>
                                      </a:rPr>
                                      <m:t>𝑛𝑖</m:t>
                                    </m:r>
                                    <m:r>
                                      <a:rPr lang="en-US" altLang="ko-KR" sz="2000" b="0" i="1" smtClean="0">
                                        <a:latin typeface="Cambria Math" panose="02040503050406030204" pitchFamily="18" charset="0"/>
                                        <a:ea typeface="Cambria Math" panose="02040503050406030204" pitchFamily="18" charset="0"/>
                                      </a:rPr>
                                      <m:t> </m:t>
                                    </m:r>
                                  </m:sub>
                                </m:sSub>
                              </m:oMath>
                            </m:oMathPara>
                          </a14:m>
                          <a:endParaRPr lang="en-US" altLang="ko-KR" sz="2000" b="0" i="1" dirty="0">
                            <a:latin typeface="Cambria Math" panose="02040503050406030204" pitchFamily="18" charset="0"/>
                            <a:ea typeface="Cambria Math" panose="02040503050406030204" pitchFamily="18" charset="0"/>
                          </a:endParaRPr>
                        </a:p>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2000" b="0" i="1" smtClean="0">
                                    <a:latin typeface="Cambria Math" panose="02040503050406030204" pitchFamily="18" charset="0"/>
                                  </a:rPr>
                                  <m:t>𝜎</m:t>
                                </m:r>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ko-KR" altLang="en-US" sz="2000" b="0" i="1" smtClean="0">
                                        <a:latin typeface="Cambria Math" panose="02040503050406030204" pitchFamily="18" charset="0"/>
                                      </a:rPr>
                                      <m:t>𝜎</m:t>
                                    </m:r>
                                  </m:e>
                                  <m:sub>
                                    <m:r>
                                      <a:rPr lang="en-US" altLang="ko-KR" sz="2000" b="0" i="1" smtClean="0">
                                        <a:latin typeface="Cambria Math" panose="02040503050406030204" pitchFamily="18" charset="0"/>
                                        <a:ea typeface="Cambria Math" panose="02040503050406030204" pitchFamily="18" charset="0"/>
                                      </a:rPr>
                                      <m:t>𝑛𝑖</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r>
                                      <a:rPr lang="en-US" altLang="ko-KR" sz="2000" b="0" i="1"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r>
                                      <a:rPr lang="en-US" altLang="ko-KR" sz="2000" b="0" i="1"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r>
                                      <a:rPr lang="en-US" altLang="ko-KR" sz="2000" b="0" i="1"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6">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rPr>
                                    </m:ctrlPr>
                                  </m:sSubPr>
                                  <m:e>
                                    <m:r>
                                      <a:rPr lang="en-US" altLang="ko-KR" sz="2000" b="0" i="1" dirty="0" smtClean="0">
                                        <a:latin typeface="Cambria Math" panose="02040503050406030204" pitchFamily="18" charset="0"/>
                                      </a:rPr>
                                      <m:t>𝑓</m:t>
                                    </m:r>
                                  </m:e>
                                  <m:sub>
                                    <m:r>
                                      <a:rPr lang="en-US" altLang="ko-KR" sz="2000" b="0" i="1" dirty="0" smtClean="0">
                                        <a:latin typeface="Cambria Math" panose="02040503050406030204" pitchFamily="18" charset="0"/>
                                      </a:rPr>
                                      <m:t>0</m:t>
                                    </m:r>
                                  </m:sub>
                                </m:sSub>
                                <m:r>
                                  <a:rPr lang="en-US" altLang="ko-KR" sz="2000" b="0" i="1" dirty="0" smtClean="0">
                                    <a:latin typeface="Cambria Math" panose="02040503050406030204" pitchFamily="18" charset="0"/>
                                  </a:rPr>
                                  <m:t>(</m:t>
                                </m:r>
                                <m:r>
                                  <a:rPr lang="en-US" altLang="ko-KR" sz="2000" b="0" i="1" dirty="0" smtClean="0">
                                    <a:latin typeface="Cambria Math" panose="02040503050406030204" pitchFamily="18" charset="0"/>
                                  </a:rPr>
                                  <m:t>𝑧</m:t>
                                </m:r>
                                <m:r>
                                  <a:rPr lang="en-US" altLang="ko-KR" sz="2000" b="0" i="1" dirty="0" smtClean="0">
                                    <a:latin typeface="Cambria Math" panose="02040503050406030204" pitchFamily="18" charset="0"/>
                                  </a:rPr>
                                  <m:t>)</m:t>
                                </m:r>
                              </m:oMath>
                            </m:oMathPara>
                          </a14:m>
                          <a:endParaRPr lang="ko-KR" altLang="en-US" sz="2000" b="0" dirty="0"/>
                        </a:p>
                      </a:txBody>
                      <a:tcPr marL="91450" marR="91450" marT="45725" marB="45725"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26163011"/>
                      </a:ext>
                    </a:extLst>
                  </a:tr>
                  <a:tr h="422449">
                    <a:tc vMerge="1">
                      <a:txBody>
                        <a:bodyPr/>
                        <a:lstStyle/>
                        <a:p>
                          <a:pPr latinLnBrk="1"/>
                          <a:endParaRPr lang="ko-KR" altLang="en-US" sz="2400" dirty="0"/>
                        </a:p>
                      </a:txBody>
                      <a:tcPr/>
                    </a:tc>
                    <a:tc vMerge="1">
                      <a:txBody>
                        <a:bodyPr/>
                        <a:lstStyle/>
                        <a:p>
                          <a:pPr latinLnBrk="1"/>
                          <a:endParaRPr lang="ko-KR" altLang="en-US"/>
                        </a:p>
                      </a:txBody>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r>
                                      <a:rPr lang="en-US" altLang="ko-KR" sz="2000" b="0" i="1"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algn="ctr" latinLnBrk="1"/>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r>
                                      <a:rPr lang="en-US" altLang="ko-KR" sz="2000" b="0" i="1"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r>
                                      <a:rPr lang="en-US" altLang="ko-KR" sz="2000" b="0" i="1"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m:t>
                                        </m:r>
                                        <m:r>
                                          <a:rPr lang="ko-KR" altLang="en-US" sz="2000" b="0" i="1" smtClean="0">
                                            <a:latin typeface="Cambria Math" panose="02040503050406030204" pitchFamily="18" charset="0"/>
                                          </a:rPr>
                                          <m:t>𝜋</m:t>
                                        </m:r>
                                      </m:e>
                                      <m:sub>
                                        <m:r>
                                          <a:rPr lang="en-US" altLang="ko-KR" sz="2000" b="0" i="1" smtClean="0">
                                            <a:latin typeface="Cambria Math" panose="02040503050406030204" pitchFamily="18" charset="0"/>
                                            <a:ea typeface="Cambria Math" panose="02040503050406030204" pitchFamily="18" charset="0"/>
                                          </a:rPr>
                                          <m:t>1</m:t>
                                        </m:r>
                                      </m:sub>
                                    </m:sSub>
                                    <m:r>
                                      <a:rPr lang="en-US" altLang="ko-KR" sz="2000" b="0" i="1"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510936593"/>
                      </a:ext>
                    </a:extLst>
                  </a:tr>
                  <a:tr h="396284">
                    <a:tc vMerge="1">
                      <a:txBody>
                        <a:bodyPr/>
                        <a:lstStyle/>
                        <a:p>
                          <a:pPr latinLnBrk="1"/>
                          <a:endParaRPr lang="ko-KR" altLang="en-US" sz="2400" dirty="0"/>
                        </a:p>
                      </a:txBody>
                      <a:tcPr/>
                    </a:tc>
                    <a:tc vMerge="1">
                      <a:txBody>
                        <a:bodyPr/>
                        <a:lstStyle/>
                        <a:p>
                          <a:pPr latinLnBrk="1"/>
                          <a:endParaRPr lang="ko-KR" altLang="en-US"/>
                        </a:p>
                      </a:txBody>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latinLnBrk="1"/>
                          <a:endParaRPr lang="ko-KR" altLang="en-US" sz="2400" dirty="0"/>
                        </a:p>
                      </a:txBody>
                      <a:tcPr marL="0" marR="0" marT="0" marB="0"/>
                    </a:tc>
                    <a:tc vMerge="1">
                      <a:txBody>
                        <a:bodyPr/>
                        <a:lstStyle/>
                        <a:p>
                          <a:pPr latinLnBrk="1"/>
                          <a:endParaRPr lang="ko-KR" altLang="en-US" sz="24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161624742"/>
                      </a:ext>
                    </a:extLst>
                  </a:tr>
                  <a:tr h="396284">
                    <a:tc vMerge="1">
                      <a:txBody>
                        <a:bodyPr/>
                        <a:lstStyle/>
                        <a:p>
                          <a:pPr latinLnBrk="1"/>
                          <a:endParaRPr lang="ko-KR" altLang="en-US" sz="2400" dirty="0"/>
                        </a:p>
                      </a:txBody>
                      <a:tcPr/>
                    </a:tc>
                    <a:tc vMerge="1">
                      <a:txBody>
                        <a:bodyPr/>
                        <a:lstStyle/>
                        <a:p>
                          <a:pPr latinLnBrk="1"/>
                          <a:endParaRPr lang="ko-KR" altLang="en-US"/>
                        </a:p>
                      </a:txBody>
                      <a:tcPr/>
                    </a:tc>
                    <a:tc>
                      <a:txBody>
                        <a:bodyPr/>
                        <a:lstStyle/>
                        <a:p>
                          <a:pPr algn="ctr" latinLnBrk="1"/>
                          <a14:m>
                            <m:oMathPara xmlns:m="http://schemas.openxmlformats.org/officeDocument/2006/math">
                              <m:oMathParaPr>
                                <m:jc m:val="center"/>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algn="ctr" latinLnBrk="1"/>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r>
                                      <a:rPr lang="en-US" altLang="ko-KR" sz="2000" b="0" i="1" dirty="0" smtClean="0">
                                        <a:latin typeface="Cambria Math" panose="02040503050406030204" pitchFamily="18" charset="0"/>
                                        <a:ea typeface="Cambria Math" panose="02040503050406030204" pitchFamily="18" charset="0"/>
                                      </a:rPr>
                                      <m:t>𝑁</m:t>
                                    </m:r>
                                    <m:r>
                                      <a:rPr lang="en-US" altLang="ko-KR" sz="2000" b="0" i="1" dirty="0"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r>
                                      <a:rPr lang="en-US" altLang="ko-KR" sz="2000" b="0" i="1" dirty="0" smtClean="0">
                                        <a:latin typeface="Cambria Math" panose="02040503050406030204" pitchFamily="18" charset="0"/>
                                        <a:ea typeface="Cambria Math" panose="02040503050406030204" pitchFamily="18" charset="0"/>
                                      </a:rPr>
                                      <m:t>𝑁</m:t>
                                    </m:r>
                                    <m:r>
                                      <a:rPr lang="en-US" altLang="ko-KR" sz="2000" b="0" i="1" dirty="0"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r>
                                      <a:rPr lang="en-US" altLang="ko-KR" sz="2000" b="0" i="1" dirty="0" smtClean="0">
                                        <a:latin typeface="Cambria Math" panose="02040503050406030204" pitchFamily="18" charset="0"/>
                                        <a:ea typeface="Cambria Math" panose="02040503050406030204" pitchFamily="18" charset="0"/>
                                      </a:rPr>
                                      <m:t>𝑁</m:t>
                                    </m:r>
                                    <m:r>
                                      <a:rPr lang="en-US" altLang="ko-KR" sz="2000" b="0" i="1" dirty="0" smtClean="0">
                                        <a:latin typeface="Cambria Math" panose="02040503050406030204" pitchFamily="18" charset="0"/>
                                        <a:ea typeface="Cambria Math" panose="02040503050406030204" pitchFamily="18" charset="0"/>
                                      </a:rPr>
                                      <m:t>−2</m:t>
                                    </m:r>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561836828"/>
                      </a:ext>
                    </a:extLst>
                  </a:tr>
                  <a:tr h="396284">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14:m>
                            <m:oMathPara xmlns:m="http://schemas.openxmlformats.org/officeDocument/2006/math">
                              <m:oMathParaPr>
                                <m:jc m:val="center"/>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r>
                                      <a:rPr lang="en-US" altLang="ko-KR" sz="2000" b="0" i="1" smtClean="0">
                                        <a:latin typeface="Cambria Math" panose="02040503050406030204" pitchFamily="18" charset="0"/>
                                        <a:ea typeface="Cambria Math" panose="02040503050406030204" pitchFamily="18" charset="0"/>
                                      </a:rPr>
                                      <m:t>𝑁</m:t>
                                    </m:r>
                                    <m:r>
                                      <a:rPr lang="en-US" altLang="ko-KR" sz="2000" b="0" i="1"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r>
                                      <a:rPr lang="en-US" altLang="ko-KR" sz="2000" b="0" i="1" dirty="0" smtClean="0">
                                        <a:latin typeface="Cambria Math" panose="02040503050406030204" pitchFamily="18" charset="0"/>
                                        <a:ea typeface="Cambria Math" panose="02040503050406030204" pitchFamily="18" charset="0"/>
                                      </a:rPr>
                                      <m:t>𝑁</m:t>
                                    </m:r>
                                    <m:r>
                                      <a:rPr lang="en-US" altLang="ko-KR" sz="2000" b="0" i="1" dirty="0"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r>
                                      <a:rPr lang="en-US" altLang="ko-KR" sz="2000" b="0" i="1" dirty="0" smtClean="0">
                                        <a:latin typeface="Cambria Math" panose="02040503050406030204" pitchFamily="18" charset="0"/>
                                        <a:ea typeface="Cambria Math" panose="02040503050406030204" pitchFamily="18" charset="0"/>
                                      </a:rPr>
                                      <m:t>𝑁</m:t>
                                    </m:r>
                                    <m:r>
                                      <a:rPr lang="en-US" altLang="ko-KR" sz="2000" b="0" i="1" dirty="0"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r>
                                      <a:rPr lang="en-US" altLang="ko-KR" sz="2000" b="0" i="1" dirty="0" smtClean="0">
                                        <a:latin typeface="Cambria Math" panose="02040503050406030204" pitchFamily="18" charset="0"/>
                                        <a:ea typeface="Cambria Math" panose="02040503050406030204" pitchFamily="18" charset="0"/>
                                      </a:rPr>
                                      <m:t>𝑁</m:t>
                                    </m:r>
                                    <m:r>
                                      <a:rPr lang="en-US" altLang="ko-KR" sz="2000" b="0" i="1" dirty="0" smtClean="0">
                                        <a:latin typeface="Cambria Math" panose="02040503050406030204" pitchFamily="18" charset="0"/>
                                        <a:ea typeface="Cambria Math" panose="02040503050406030204" pitchFamily="18" charset="0"/>
                                      </a:rPr>
                                      <m:t>−1</m:t>
                                    </m:r>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3498652562"/>
                      </a:ext>
                    </a:extLst>
                  </a:tr>
                  <a:tr h="396284">
                    <a:tc vMerge="1">
                      <a:txBody>
                        <a:bodyPr/>
                        <a:lstStyle/>
                        <a:p>
                          <a:pPr latinLnBrk="1"/>
                          <a:endParaRPr lang="ko-KR" altLang="en-US" sz="2400" dirty="0"/>
                        </a:p>
                      </a:txBody>
                      <a:tcPr/>
                    </a:tc>
                    <a:tc vMerge="1">
                      <a:txBody>
                        <a:bodyPr/>
                        <a:lstStyle/>
                        <a:p>
                          <a:pPr latinLnBrk="1"/>
                          <a:endParaRPr lang="ko-KR" altLang="en-US" dirty="0"/>
                        </a:p>
                      </a:txBody>
                      <a:tcPr/>
                    </a:tc>
                    <a:tc>
                      <a:txBody>
                        <a:bodyPr/>
                        <a:lstStyle/>
                        <a:p>
                          <a:pPr algn="ctr" latinLnBrk="1"/>
                          <a14:m>
                            <m:oMathPara xmlns:m="http://schemas.openxmlformats.org/officeDocument/2006/math">
                              <m:oMathParaPr>
                                <m:jc m:val="center"/>
                              </m:oMathParaPr>
                              <m:oMath xmlns:m="http://schemas.openxmlformats.org/officeDocument/2006/math">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𝐻</m:t>
                                    </m:r>
                                  </m:e>
                                  <m:sub>
                                    <m:r>
                                      <a:rPr lang="en-US" altLang="ko-KR" sz="2000" b="0" i="1" smtClean="0">
                                        <a:latin typeface="Cambria Math" panose="02040503050406030204" pitchFamily="18" charset="0"/>
                                        <a:ea typeface="Cambria Math" panose="02040503050406030204" pitchFamily="18" charset="0"/>
                                      </a:rPr>
                                      <m:t>𝑁</m:t>
                                    </m:r>
                                  </m:sub>
                                </m:sSub>
                              </m:oMath>
                            </m:oMathPara>
                          </a14:m>
                          <a:endParaRPr lang="ko-KR" altLang="en-US" sz="2000" b="0" i="1" dirty="0">
                            <a:latin typeface="Cambria Math" panose="02040503050406030204" pitchFamily="18" charset="0"/>
                          </a:endParaRP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algn="ctr" latinLnBrk="1"/>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𝑡</m:t>
                                    </m:r>
                                  </m:e>
                                  <m:sub>
                                    <m:r>
                                      <a:rPr lang="en-US" altLang="ko-KR" sz="2000" b="0" i="1" dirty="0" smtClean="0">
                                        <a:latin typeface="Cambria Math" panose="02040503050406030204" pitchFamily="18" charset="0"/>
                                        <a:ea typeface="Cambria Math" panose="02040503050406030204" pitchFamily="18" charset="0"/>
                                      </a:rPr>
                                      <m:t>𝑁</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𝑧</m:t>
                                    </m:r>
                                  </m:e>
                                  <m:sub>
                                    <m:r>
                                      <a:rPr lang="en-US" altLang="ko-KR" sz="2000" b="0" i="1" dirty="0" smtClean="0">
                                        <a:latin typeface="Cambria Math" panose="02040503050406030204" pitchFamily="18" charset="0"/>
                                        <a:ea typeface="Cambria Math" panose="02040503050406030204" pitchFamily="18" charset="0"/>
                                      </a:rPr>
                                      <m:t>𝑁</m:t>
                                    </m:r>
                                  </m:sub>
                                </m:sSub>
                              </m:oMath>
                            </m:oMathPara>
                          </a14:m>
                          <a:endParaRPr lang="ko-KR" altLang="en-US" sz="2000" b="0" i="1" dirty="0">
                            <a:latin typeface="Cambria Math" panose="02040503050406030204" pitchFamily="18" charset="0"/>
                          </a:endParaRP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000" b="0" i="1" dirty="0" smtClean="0">
                                        <a:latin typeface="Cambria Math" panose="02040503050406030204" pitchFamily="18" charset="0"/>
                                        <a:ea typeface="Cambria Math" panose="02040503050406030204" pitchFamily="18" charset="0"/>
                                      </a:rPr>
                                    </m:ctrlPr>
                                  </m:sSubPr>
                                  <m:e>
                                    <m:r>
                                      <a:rPr lang="en-US" altLang="ko-KR" sz="2000" b="0" i="1" dirty="0" smtClean="0">
                                        <a:latin typeface="Cambria Math" panose="02040503050406030204" pitchFamily="18" charset="0"/>
                                        <a:ea typeface="Cambria Math" panose="02040503050406030204" pitchFamily="18" charset="0"/>
                                      </a:rPr>
                                      <m:t>𝑝</m:t>
                                    </m:r>
                                  </m:e>
                                  <m:sub>
                                    <m:r>
                                      <a:rPr lang="en-US" altLang="ko-KR" sz="2000" b="0" i="1" dirty="0" smtClean="0">
                                        <a:latin typeface="Cambria Math" panose="02040503050406030204" pitchFamily="18" charset="0"/>
                                        <a:ea typeface="Cambria Math" panose="02040503050406030204" pitchFamily="18" charset="0"/>
                                      </a:rPr>
                                      <m:t>𝑁</m:t>
                                    </m:r>
                                  </m:sub>
                                </m:sSub>
                              </m:oMath>
                            </m:oMathPara>
                          </a14:m>
                          <a:endParaRPr lang="ko-KR" altLang="en-US" sz="2000" b="0" i="1" dirty="0">
                            <a:latin typeface="Cambria Math" panose="02040503050406030204" pitchFamily="18" charset="0"/>
                          </a:endParaRP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030634625"/>
                      </a:ext>
                    </a:extLst>
                  </a:tr>
                </a:tbl>
              </a:graphicData>
            </a:graphic>
          </p:graphicFrame>
        </mc:Choice>
        <mc:Fallback>
          <p:graphicFrame>
            <p:nvGraphicFramePr>
              <p:cNvPr id="26" name="표 25">
                <a:extLst>
                  <a:ext uri="{FF2B5EF4-FFF2-40B4-BE49-F238E27FC236}">
                    <a16:creationId xmlns:a16="http://schemas.microsoft.com/office/drawing/2014/main" id="{A6421776-D242-ACBB-E208-2859AFE4B6BD}"/>
                  </a:ext>
                </a:extLst>
              </p:cNvPr>
              <p:cNvGraphicFramePr>
                <a:graphicFrameLocks noGrp="1"/>
              </p:cNvGraphicFramePr>
              <p:nvPr>
                <p:extLst>
                  <p:ext uri="{D42A27DB-BD31-4B8C-83A1-F6EECF244321}">
                    <p14:modId xmlns:p14="http://schemas.microsoft.com/office/powerpoint/2010/main" val="4097898469"/>
                  </p:ext>
                </p:extLst>
              </p:nvPr>
            </p:nvGraphicFramePr>
            <p:xfrm>
              <a:off x="799513" y="20625655"/>
              <a:ext cx="13681523" cy="5795169"/>
            </p:xfrm>
            <a:graphic>
              <a:graphicData uri="http://schemas.openxmlformats.org/drawingml/2006/table">
                <a:tbl>
                  <a:tblPr firstRow="1" bandRow="1">
                    <a:tableStyleId>{69CF1AB2-1976-4502-BF36-3FF5EA218861}</a:tableStyleId>
                  </a:tblPr>
                  <a:tblGrid>
                    <a:gridCol w="475466">
                      <a:extLst>
                        <a:ext uri="{9D8B030D-6E8A-4147-A177-3AD203B41FA5}">
                          <a16:colId xmlns:a16="http://schemas.microsoft.com/office/drawing/2014/main" val="4272536658"/>
                        </a:ext>
                      </a:extLst>
                    </a:gridCol>
                    <a:gridCol w="1645843">
                      <a:extLst>
                        <a:ext uri="{9D8B030D-6E8A-4147-A177-3AD203B41FA5}">
                          <a16:colId xmlns:a16="http://schemas.microsoft.com/office/drawing/2014/main" val="80817577"/>
                        </a:ext>
                      </a:extLst>
                    </a:gridCol>
                    <a:gridCol w="1280785">
                      <a:extLst>
                        <a:ext uri="{9D8B030D-6E8A-4147-A177-3AD203B41FA5}">
                          <a16:colId xmlns:a16="http://schemas.microsoft.com/office/drawing/2014/main" val="3414449410"/>
                        </a:ext>
                      </a:extLst>
                    </a:gridCol>
                    <a:gridCol w="1134409">
                      <a:extLst>
                        <a:ext uri="{9D8B030D-6E8A-4147-A177-3AD203B41FA5}">
                          <a16:colId xmlns:a16="http://schemas.microsoft.com/office/drawing/2014/main" val="596577458"/>
                        </a:ext>
                      </a:extLst>
                    </a:gridCol>
                    <a:gridCol w="1462972">
                      <a:extLst>
                        <a:ext uri="{9D8B030D-6E8A-4147-A177-3AD203B41FA5}">
                          <a16:colId xmlns:a16="http://schemas.microsoft.com/office/drawing/2014/main" val="331357804"/>
                        </a:ext>
                      </a:extLst>
                    </a:gridCol>
                    <a:gridCol w="1462972">
                      <a:extLst>
                        <a:ext uri="{9D8B030D-6E8A-4147-A177-3AD203B41FA5}">
                          <a16:colId xmlns:a16="http://schemas.microsoft.com/office/drawing/2014/main" val="3485379665"/>
                        </a:ext>
                      </a:extLst>
                    </a:gridCol>
                    <a:gridCol w="1170377">
                      <a:extLst>
                        <a:ext uri="{9D8B030D-6E8A-4147-A177-3AD203B41FA5}">
                          <a16:colId xmlns:a16="http://schemas.microsoft.com/office/drawing/2014/main" val="664287423"/>
                        </a:ext>
                      </a:extLst>
                    </a:gridCol>
                    <a:gridCol w="1170377">
                      <a:extLst>
                        <a:ext uri="{9D8B030D-6E8A-4147-A177-3AD203B41FA5}">
                          <a16:colId xmlns:a16="http://schemas.microsoft.com/office/drawing/2014/main" val="3306832303"/>
                        </a:ext>
                      </a:extLst>
                    </a:gridCol>
                    <a:gridCol w="1170377">
                      <a:extLst>
                        <a:ext uri="{9D8B030D-6E8A-4147-A177-3AD203B41FA5}">
                          <a16:colId xmlns:a16="http://schemas.microsoft.com/office/drawing/2014/main" val="2078984511"/>
                        </a:ext>
                      </a:extLst>
                    </a:gridCol>
                    <a:gridCol w="1244191">
                      <a:extLst>
                        <a:ext uri="{9D8B030D-6E8A-4147-A177-3AD203B41FA5}">
                          <a16:colId xmlns:a16="http://schemas.microsoft.com/office/drawing/2014/main" val="2839740370"/>
                        </a:ext>
                      </a:extLst>
                    </a:gridCol>
                    <a:gridCol w="1463754">
                      <a:extLst>
                        <a:ext uri="{9D8B030D-6E8A-4147-A177-3AD203B41FA5}">
                          <a16:colId xmlns:a16="http://schemas.microsoft.com/office/drawing/2014/main" val="4258396451"/>
                        </a:ext>
                      </a:extLst>
                    </a:gridCol>
                  </a:tblGrid>
                  <a:tr h="504056">
                    <a:tc gridSpan="4">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Unknown</a:t>
                          </a:r>
                          <a:endParaRPr lang="ko-KR" altLang="en-US" sz="2400" b="0" dirty="0"/>
                        </a:p>
                      </a:txBody>
                      <a:tcPr marL="91450" marR="91450" marT="45725" marB="45725" anchor="ctr"/>
                    </a:tc>
                    <a:tc hMerge="1">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endParaRPr lang="ko-KR" altLang="en-US" sz="2400" b="0" dirty="0"/>
                        </a:p>
                      </a:txBody>
                      <a:tcPr marL="0" marR="0" marT="0" marB="0" anchor="ctr"/>
                    </a:tc>
                    <a:tc hMerge="1">
                      <a:txBody>
                        <a:bodyPr/>
                        <a:lstStyle/>
                        <a:p>
                          <a:pPr algn="ctr" latinLnBrk="1"/>
                          <a:endParaRPr lang="ko-KR" altLang="en-US" sz="2400" b="0" dirty="0"/>
                        </a:p>
                      </a:txBody>
                      <a:tcPr anchor="ctr"/>
                    </a:tc>
                    <a:tc hMerge="1">
                      <a:txBody>
                        <a:bodyPr/>
                        <a:lstStyle/>
                        <a:p>
                          <a:pPr algn="ctr" latinLnBrk="1"/>
                          <a:endParaRPr lang="ko-KR" altLang="en-US" sz="2400" b="0" dirty="0"/>
                        </a:p>
                      </a:txBody>
                      <a:tcPr anchor="ctr"/>
                    </a:tc>
                    <a:tc gridSpan="2">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Group</a:t>
                          </a:r>
                          <a:endParaRPr lang="ko-KR" altLang="en-US" sz="2400" b="0" dirty="0"/>
                        </a:p>
                      </a:txBody>
                      <a:tcPr marL="91450" marR="91450" marT="45725" marB="45725" anchor="ctr"/>
                    </a:tc>
                    <a:tc hMerge="1">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endParaRPr lang="ko-KR" altLang="en-US" sz="2400" b="0" dirty="0"/>
                        </a:p>
                      </a:txBody>
                      <a:tcPr anchor="ctr"/>
                    </a:tc>
                    <a:tc gridSpan="4">
                      <a:txBody>
                        <a:bodyPr/>
                        <a:lstStyle/>
                        <a:p>
                          <a:pPr algn="ctr" latinLnBrk="1"/>
                          <a:r>
                            <a:rPr lang="en-US" altLang="ko-KR" sz="2400" b="0" dirty="0"/>
                            <a:t>Observed</a:t>
                          </a:r>
                          <a:endParaRPr lang="ko-KR" altLang="en-US" sz="2400" b="0" dirty="0"/>
                        </a:p>
                      </a:txBody>
                      <a:tcPr marL="91450" marR="91450" marT="45725" marB="45725" anchor="ctr"/>
                    </a:tc>
                    <a:tc hMerge="1">
                      <a:txBody>
                        <a:bodyPr/>
                        <a:lstStyle/>
                        <a:p>
                          <a:pPr algn="ctr" latinLnBrk="1"/>
                          <a:endParaRPr lang="ko-KR" altLang="en-US" sz="2400" b="0" dirty="0"/>
                        </a:p>
                      </a:txBody>
                      <a:tcPr anchor="ctr"/>
                    </a:tc>
                    <a:tc hMerge="1">
                      <a:txBody>
                        <a:bodyPr/>
                        <a:lstStyle/>
                        <a:p>
                          <a:pPr algn="ctr" latinLnBrk="1"/>
                          <a:endParaRPr lang="ko-KR" altLang="en-US" sz="2400" b="0" dirty="0"/>
                        </a:p>
                      </a:txBody>
                      <a:tcPr anchor="ctr"/>
                    </a:tc>
                    <a:tc hMerge="1">
                      <a:txBody>
                        <a:bodyPr/>
                        <a:lstStyle/>
                        <a:p>
                          <a:pPr algn="ctr" latinLnBrk="1"/>
                          <a:endParaRPr lang="ko-KR" altLang="en-US" sz="2400" b="0" dirty="0"/>
                        </a:p>
                      </a:txBody>
                      <a:tcPr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Unknown</a:t>
                          </a:r>
                          <a:endParaRPr lang="ko-KR" altLang="en-US" sz="2400" b="0" dirty="0"/>
                        </a:p>
                      </a:txBody>
                      <a:tcPr marL="0" marR="0" marT="0" marB="0" anchor="ctr"/>
                    </a:tc>
                    <a:extLst>
                      <a:ext uri="{0D108BD9-81ED-4DB2-BD59-A6C34878D82A}">
                        <a16:rowId xmlns:a16="http://schemas.microsoft.com/office/drawing/2014/main" val="474546767"/>
                      </a:ext>
                    </a:extLst>
                  </a:tr>
                  <a:tr h="457210">
                    <a:tc gridSpan="2">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Proportion</a:t>
                          </a:r>
                          <a:endParaRPr lang="ko-KR" altLang="en-US" sz="2400" b="0" dirty="0"/>
                        </a:p>
                      </a:txBody>
                      <a:tcPr marL="91450" marR="91450" marT="45725" marB="45725" anchor="ctr"/>
                    </a:tc>
                    <a:tc hMerge="1">
                      <a:txBody>
                        <a:bodyPr/>
                        <a:lstStyle/>
                        <a:p>
                          <a:pPr latinLnBrk="1"/>
                          <a:endParaRPr lang="ko-KR" altLang="en-US"/>
                        </a:p>
                      </a:txBody>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166190" t="-116000" r="-804286" b="-1081333"/>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Actual</a:t>
                          </a:r>
                          <a:endParaRPr lang="ko-KR" altLang="en-US" sz="2400" b="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2400" b="0" dirty="0"/>
                            <a:t>Normal</a:t>
                          </a:r>
                          <a:endParaRPr lang="ko-KR" altLang="en-US" sz="2400" b="0" dirty="0"/>
                        </a:p>
                      </a:txBody>
                      <a:tcPr marL="0" marR="0" marT="0" marB="0" anchor="ctr">
                        <a:lnL w="28575" cap="flat" cmpd="sng" algn="ctr">
                          <a:solidFill>
                            <a:schemeClr val="tx1"/>
                          </a:solidFill>
                          <a:prstDash val="solid"/>
                          <a:round/>
                          <a:headEnd type="none" w="med" len="med"/>
                          <a:tailEnd type="none" w="med" len="med"/>
                        </a:lnL>
                      </a:tcPr>
                    </a:tc>
                    <a:tc>
                      <a:txBody>
                        <a:bodyPr/>
                        <a:lstStyle/>
                        <a:p>
                          <a:pPr algn="ctr" latinLnBrk="1"/>
                          <a:r>
                            <a:rPr lang="en-US" altLang="ko-KR" sz="2400" b="0" dirty="0"/>
                            <a:t>Abnormal</a:t>
                          </a:r>
                          <a:endParaRPr lang="ko-KR" altLang="en-US" sz="2400" b="0" dirty="0"/>
                        </a:p>
                      </a:txBody>
                      <a:tcPr marL="0" marR="0" marT="0" marB="0" anchor="ctr"/>
                    </a:tc>
                    <a:tc>
                      <a:txBody>
                        <a:bodyPr/>
                        <a:lstStyle/>
                        <a:p>
                          <a:endParaRPr lang="ko-KR"/>
                        </a:p>
                      </a:txBody>
                      <a:tcPr marL="0" marR="0" marT="0" marB="0" anchor="ctr">
                        <a:blipFill>
                          <a:blip r:embed="rId3"/>
                          <a:stretch>
                            <a:fillRect l="-638542" t="-116000" r="-432292" b="-1081333"/>
                          </a:stretch>
                        </a:blipFill>
                      </a:tcPr>
                    </a:tc>
                    <a:tc>
                      <a:txBody>
                        <a:bodyPr/>
                        <a:lstStyle/>
                        <a:p>
                          <a:endParaRPr lang="ko-KR"/>
                        </a:p>
                      </a:txBody>
                      <a:tcPr marL="0" marR="0" marT="0" marB="0" anchor="ctr">
                        <a:blipFill>
                          <a:blip r:embed="rId3"/>
                          <a:stretch>
                            <a:fillRect l="-738542" t="-116000" r="-332292" b="-1081333"/>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116000" r="-232292" b="-1081333"/>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Decision</a:t>
                          </a:r>
                          <a:endParaRPr lang="ko-KR" altLang="en-US" sz="2400" b="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400" b="0" dirty="0"/>
                            <a:t>Density</a:t>
                          </a:r>
                          <a:endParaRPr lang="ko-KR" altLang="en-US" sz="2400" b="0" dirty="0"/>
                        </a:p>
                      </a:txBody>
                      <a:tcPr marL="0" marR="0" marT="0" marB="0"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28886394"/>
                      </a:ext>
                    </a:extLst>
                  </a:tr>
                  <a:tr h="396284">
                    <a:tc rowSpan="12">
                      <a:txBody>
                        <a:bodyPr/>
                        <a:lstStyle/>
                        <a:p>
                          <a:pPr algn="ctr" latinLnBrk="1"/>
                          <a:r>
                            <a:rPr lang="en-US" altLang="ko-KR" sz="2000" b="0" i="1" dirty="0">
                              <a:latin typeface="Cambria Math" panose="02040503050406030204" pitchFamily="18" charset="0"/>
                              <a:ea typeface="Cambria Math" panose="02040503050406030204" pitchFamily="18" charset="0"/>
                            </a:rPr>
                            <a:t>N</a:t>
                          </a:r>
                        </a:p>
                      </a:txBody>
                      <a:tcPr marL="91450" marR="91450" marT="45725" marB="45725" anchor="ctr"/>
                    </a:tc>
                    <a:tc rowSpan="6">
                      <a:txBody>
                        <a:bodyPr/>
                        <a:lstStyle/>
                        <a:p>
                          <a:endParaRPr lang="ko-KR"/>
                        </a:p>
                      </a:txBody>
                      <a:tcPr marL="91450" marR="91450" marT="45725" marB="45725" anchor="ctr">
                        <a:blipFill>
                          <a:blip r:embed="rId3"/>
                          <a:stretch>
                            <a:fillRect l="-29259" t="-41013" r="-703333" b="-105316"/>
                          </a:stretch>
                        </a:blipFill>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249231" r="-804286" b="-1147692"/>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12">
                      <a:txBody>
                        <a:bodyPr/>
                        <a:lstStyle/>
                        <a:p>
                          <a:endParaRPr lang="ko-KR"/>
                        </a:p>
                      </a:txBody>
                      <a:tcPr marL="0" marR="0" marT="0" marB="0" anchor="ctr">
                        <a:lnL w="28575" cap="flat" cmpd="sng" algn="ctr">
                          <a:solidFill>
                            <a:schemeClr val="tx1"/>
                          </a:solidFill>
                          <a:prstDash val="solid"/>
                          <a:round/>
                          <a:headEnd type="none" w="med" len="med"/>
                          <a:tailEnd type="none" w="med" len="med"/>
                        </a:lnL>
                        <a:blipFill>
                          <a:blip r:embed="rId3"/>
                          <a:stretch>
                            <a:fillRect l="-310417" t="-20403" r="-526250" b="-2141"/>
                          </a:stretch>
                        </a:blipFill>
                      </a:tcPr>
                    </a:tc>
                    <a:tc rowSpan="6">
                      <a:txBody>
                        <a:bodyPr/>
                        <a:lstStyle/>
                        <a:p>
                          <a:endParaRPr lang="ko-KR"/>
                        </a:p>
                      </a:txBody>
                      <a:tcPr marL="0" marR="0" marT="0" marB="0" anchor="ctr">
                        <a:blipFill>
                          <a:blip r:embed="rId3"/>
                          <a:stretch>
                            <a:fillRect l="-408714" t="-41013" r="-424066" b="-105316"/>
                          </a:stretch>
                        </a:blipFill>
                      </a:tcPr>
                    </a:tc>
                    <a:tc>
                      <a:txBody>
                        <a:bodyPr/>
                        <a:lstStyle/>
                        <a:p>
                          <a:endParaRPr lang="ko-KR"/>
                        </a:p>
                      </a:txBody>
                      <a:tcPr marL="0" marR="0" marT="0" marB="0" anchor="ctr">
                        <a:blipFill>
                          <a:blip r:embed="rId3"/>
                          <a:stretch>
                            <a:fillRect l="-638542" t="-249231" r="-432292" b="-1147692"/>
                          </a:stretch>
                        </a:blipFill>
                      </a:tcPr>
                    </a:tc>
                    <a:tc>
                      <a:txBody>
                        <a:bodyPr/>
                        <a:lstStyle/>
                        <a:p>
                          <a:endParaRPr lang="ko-KR"/>
                        </a:p>
                      </a:txBody>
                      <a:tcPr marL="0" marR="0" marT="0" marB="0" anchor="ctr">
                        <a:blipFill>
                          <a:blip r:embed="rId3"/>
                          <a:stretch>
                            <a:fillRect l="-738542" t="-249231" r="-332292" b="-1147692"/>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249231" r="-232292" b="-1147692"/>
                          </a:stretch>
                        </a:blipFill>
                      </a:tcPr>
                    </a:tc>
                    <a:tc>
                      <a:txBody>
                        <a:bodyPr/>
                        <a:lstStyle/>
                        <a:p>
                          <a:pPr algn="ctr" latinLnBrk="1"/>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6">
                      <a:txBody>
                        <a:bodyPr/>
                        <a:lstStyle/>
                        <a:p>
                          <a:endParaRPr lang="ko-KR"/>
                        </a:p>
                      </a:txBody>
                      <a:tcPr marL="91450" marR="91450" marT="45725" marB="45725" anchor="ctr">
                        <a:lnL w="28575" cap="flat" cmpd="sng" algn="ctr">
                          <a:solidFill>
                            <a:schemeClr val="tx1"/>
                          </a:solidFill>
                          <a:prstDash val="solid"/>
                          <a:round/>
                          <a:headEnd type="none" w="med" len="med"/>
                          <a:tailEnd type="none" w="med" len="med"/>
                        </a:lnL>
                        <a:blipFill>
                          <a:blip r:embed="rId3"/>
                          <a:stretch>
                            <a:fillRect l="-835833" t="-41013" r="-833" b="-105316"/>
                          </a:stretch>
                        </a:blipFill>
                      </a:tcPr>
                    </a:tc>
                    <a:extLst>
                      <a:ext uri="{0D108BD9-81ED-4DB2-BD59-A6C34878D82A}">
                        <a16:rowId xmlns:a16="http://schemas.microsoft.com/office/drawing/2014/main" val="2877045540"/>
                      </a:ext>
                    </a:extLst>
                  </a:tr>
                  <a:tr h="396284">
                    <a:tc vMerge="1">
                      <a:txBody>
                        <a:bodyPr/>
                        <a:lstStyle/>
                        <a:p>
                          <a:pPr latinLnBrk="1"/>
                          <a:endParaRPr lang="ko-KR" altLang="en-US" sz="2400"/>
                        </a:p>
                      </a:txBody>
                      <a:tcPr/>
                    </a:tc>
                    <a:tc vMerge="1">
                      <a:txBody>
                        <a:bodyPr/>
                        <a:lstStyle/>
                        <a:p>
                          <a:pPr latinLnBrk="1"/>
                          <a:endParaRPr lang="ko-KR" altLang="en-US"/>
                        </a:p>
                      </a:txBody>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349231" r="-804286" b="-1047692"/>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F</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endParaRPr lang="ko-KR"/>
                        </a:p>
                      </a:txBody>
                      <a:tcPr marL="0" marR="0" marT="0" marB="0" anchor="ctr">
                        <a:blipFill>
                          <a:blip r:embed="rId3"/>
                          <a:stretch>
                            <a:fillRect l="-638542" t="-349231" r="-432292" b="-1047692"/>
                          </a:stretch>
                        </a:blipFill>
                      </a:tcPr>
                    </a:tc>
                    <a:tc>
                      <a:txBody>
                        <a:bodyPr/>
                        <a:lstStyle/>
                        <a:p>
                          <a:endParaRPr lang="ko-KR"/>
                        </a:p>
                      </a:txBody>
                      <a:tcPr marL="0" marR="0" marT="0" marB="0" anchor="ctr">
                        <a:blipFill>
                          <a:blip r:embed="rId3"/>
                          <a:stretch>
                            <a:fillRect l="-738542" t="-349231" r="-332292" b="-1047692"/>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349231" r="-232292" b="-1047692"/>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689778444"/>
                      </a:ext>
                    </a:extLst>
                  </a:tr>
                  <a:tr h="396284">
                    <a:tc vMerge="1">
                      <a:txBody>
                        <a:bodyPr/>
                        <a:lstStyle/>
                        <a:p>
                          <a:pPr latinLnBrk="1"/>
                          <a:endParaRPr lang="ko-KR" altLang="en-US" sz="2400"/>
                        </a:p>
                      </a:txBody>
                      <a:tcPr/>
                    </a:tc>
                    <a:tc vMerge="1">
                      <a:txBody>
                        <a:bodyPr/>
                        <a:lstStyle/>
                        <a:p>
                          <a:pPr latinLnBrk="1"/>
                          <a:endParaRPr lang="ko-KR" altLang="en-US"/>
                        </a:p>
                      </a:txBody>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449231" r="-804286" b="-947692"/>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F</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endParaRPr lang="ko-KR"/>
                        </a:p>
                      </a:txBody>
                      <a:tcPr marL="0" marR="0" marT="0" marB="0" anchor="ctr">
                        <a:blipFill>
                          <a:blip r:embed="rId3"/>
                          <a:stretch>
                            <a:fillRect l="-638542" t="-449231" r="-432292" b="-947692"/>
                          </a:stretch>
                        </a:blipFill>
                      </a:tcPr>
                    </a:tc>
                    <a:tc>
                      <a:txBody>
                        <a:bodyPr/>
                        <a:lstStyle/>
                        <a:p>
                          <a:endParaRPr lang="ko-KR"/>
                        </a:p>
                      </a:txBody>
                      <a:tcPr marL="0" marR="0" marT="0" marB="0" anchor="ctr">
                        <a:blipFill>
                          <a:blip r:embed="rId3"/>
                          <a:stretch>
                            <a:fillRect l="-738542" t="-449231" r="-332292" b="-947692"/>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449231" r="-232292" b="-947692"/>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423118162"/>
                      </a:ext>
                    </a:extLst>
                  </a:tr>
                  <a:tr h="396284">
                    <a:tc vMerge="1">
                      <a:txBody>
                        <a:bodyPr/>
                        <a:lstStyle/>
                        <a:p>
                          <a:pPr latinLnBrk="1"/>
                          <a:endParaRPr lang="ko-KR" altLang="en-US" sz="2400"/>
                        </a:p>
                      </a:txBody>
                      <a:tcPr/>
                    </a:tc>
                    <a:tc vMerge="1">
                      <a:txBody>
                        <a:bodyPr/>
                        <a:lstStyle/>
                        <a:p>
                          <a:pPr latinLnBrk="1"/>
                          <a:endParaRPr lang="ko-KR" altLang="en-US"/>
                        </a:p>
                      </a:txBody>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549231" r="-804286" b="-847692"/>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F</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endParaRPr lang="ko-KR"/>
                        </a:p>
                      </a:txBody>
                      <a:tcPr marL="0" marR="0" marT="0" marB="0" anchor="ctr">
                        <a:blipFill>
                          <a:blip r:embed="rId3"/>
                          <a:stretch>
                            <a:fillRect l="-638542" t="-549231" r="-432292" b="-847692"/>
                          </a:stretch>
                        </a:blipFill>
                      </a:tcPr>
                    </a:tc>
                    <a:tc>
                      <a:txBody>
                        <a:bodyPr/>
                        <a:lstStyle/>
                        <a:p>
                          <a:endParaRPr lang="ko-KR"/>
                        </a:p>
                      </a:txBody>
                      <a:tcPr marL="0" marR="0" marT="0" marB="0" anchor="ctr">
                        <a:blipFill>
                          <a:blip r:embed="rId3"/>
                          <a:stretch>
                            <a:fillRect l="-738542" t="-549231" r="-332292" b="-847692"/>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549231" r="-232292" b="-847692"/>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a:p>
                      </a:txBody>
                      <a:tcPr anchor="ctr"/>
                    </a:tc>
                    <a:extLst>
                      <a:ext uri="{0D108BD9-81ED-4DB2-BD59-A6C34878D82A}">
                        <a16:rowId xmlns:a16="http://schemas.microsoft.com/office/drawing/2014/main" val="1150442984"/>
                      </a:ext>
                    </a:extLst>
                  </a:tr>
                  <a:tr h="396284">
                    <a:tc vMerge="1">
                      <a:txBody>
                        <a:bodyPr/>
                        <a:lstStyle/>
                        <a:p>
                          <a:pPr latinLnBrk="1"/>
                          <a:endParaRPr lang="ko-KR" altLang="en-US" sz="2400"/>
                        </a:p>
                      </a:txBody>
                      <a:tcPr/>
                    </a:tc>
                    <a:tc vMerge="1">
                      <a:txBody>
                        <a:bodyPr/>
                        <a:lstStyle/>
                        <a:p>
                          <a:pPr latinLnBrk="1"/>
                          <a:endParaRPr lang="ko-KR" altLang="en-US"/>
                        </a:p>
                      </a:txBody>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latinLnBrk="1"/>
                          <a:endParaRPr lang="ko-KR" altLang="en-US" sz="2400" dirty="0"/>
                        </a:p>
                      </a:txBody>
                      <a:tcPr marL="0" marR="0" marT="0" marB="0"/>
                    </a:tc>
                    <a:tc vMerge="1">
                      <a:txBody>
                        <a:bodyPr/>
                        <a:lstStyle/>
                        <a:p>
                          <a:pPr latinLnBrk="1"/>
                          <a:endParaRPr lang="ko-KR" altLang="en-US" sz="24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3993187478"/>
                      </a:ext>
                    </a:extLst>
                  </a:tr>
                  <a:tr h="422449">
                    <a:tc vMerge="1">
                      <a:txBody>
                        <a:bodyPr/>
                        <a:lstStyle/>
                        <a:p>
                          <a:pPr latinLnBrk="1"/>
                          <a:endParaRPr lang="ko-KR" altLang="en-US" sz="2400" dirty="0"/>
                        </a:p>
                      </a:txBody>
                      <a:tcPr/>
                    </a:tc>
                    <a:tc vMerge="1">
                      <a:txBody>
                        <a:bodyPr/>
                        <a:lstStyle/>
                        <a:p>
                          <a:pPr latinLnBrk="1"/>
                          <a:endParaRPr lang="ko-KR" altLang="en-US"/>
                        </a:p>
                      </a:txBody>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695714" r="-804286" b="-594286"/>
                          </a:stretch>
                        </a:blipFill>
                      </a:tcPr>
                    </a:tc>
                    <a:tc>
                      <a:txBody>
                        <a:bodyPr/>
                        <a:lstStyle/>
                        <a:p>
                          <a:pPr algn="ctr" latinLnBrk="1"/>
                          <a:r>
                            <a:rPr lang="en-US" altLang="ko-KR" sz="2000" b="0" i="0" dirty="0">
                              <a:latin typeface="+mn-lt"/>
                              <a:ea typeface="Cambria Math" panose="02040503050406030204" pitchFamily="18" charset="0"/>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endParaRPr lang="ko-KR"/>
                        </a:p>
                      </a:txBody>
                      <a:tcPr marL="0" marR="0" marT="0" marB="0" anchor="ctr">
                        <a:blipFill>
                          <a:blip r:embed="rId3"/>
                          <a:stretch>
                            <a:fillRect l="-638542" t="-695714" r="-432292" b="-594286"/>
                          </a:stretch>
                        </a:blipFill>
                      </a:tcPr>
                    </a:tc>
                    <a:tc>
                      <a:txBody>
                        <a:bodyPr/>
                        <a:lstStyle/>
                        <a:p>
                          <a:endParaRPr lang="ko-KR"/>
                        </a:p>
                      </a:txBody>
                      <a:tcPr marL="0" marR="0" marT="0" marB="0" anchor="ctr">
                        <a:blipFill>
                          <a:blip r:embed="rId3"/>
                          <a:stretch>
                            <a:fillRect l="-738542" t="-695714" r="-332292" b="-594286"/>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695714" r="-232292" b="-594286"/>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643193879"/>
                      </a:ext>
                    </a:extLst>
                  </a:tr>
                  <a:tr h="422449">
                    <a:tc vMerge="1">
                      <a:txBody>
                        <a:bodyPr/>
                        <a:lstStyle/>
                        <a:p>
                          <a:pPr algn="ctr" latinLnBrk="1"/>
                          <a:endParaRPr lang="en-US" altLang="ko-KR" sz="2000" b="0" dirty="0"/>
                        </a:p>
                      </a:txBody>
                      <a:tcPr marL="0" marR="0" marT="0" marB="0" anchor="ctr"/>
                    </a:tc>
                    <a:tc rowSpan="6">
                      <a:txBody>
                        <a:bodyPr/>
                        <a:lstStyle/>
                        <a:p>
                          <a:endParaRPr lang="ko-KR"/>
                        </a:p>
                      </a:txBody>
                      <a:tcPr marL="91450" marR="91450" marT="45725" marB="45725" anchor="ctr">
                        <a:blipFill>
                          <a:blip r:embed="rId3"/>
                          <a:stretch>
                            <a:fillRect l="-29259" t="-139599" r="-703333" b="-4261"/>
                          </a:stretch>
                        </a:blipFill>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807246" r="-804286" b="-502899"/>
                          </a:stretch>
                        </a:blipFill>
                      </a:tcPr>
                    </a:tc>
                    <a:tc>
                      <a:txBody>
                        <a:bodyPr/>
                        <a:lstStyle/>
                        <a:p>
                          <a:pPr algn="ctr" latinLnBrk="1"/>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rowSpan="6">
                      <a:txBody>
                        <a:bodyPr/>
                        <a:lstStyle/>
                        <a:p>
                          <a:endParaRPr lang="ko-KR"/>
                        </a:p>
                      </a:txBody>
                      <a:tcPr marL="0" marR="0" marT="0" marB="0" anchor="ctr">
                        <a:blipFill>
                          <a:blip r:embed="rId3"/>
                          <a:stretch>
                            <a:fillRect l="-408714" t="-139599" r="-424066" b="-4261"/>
                          </a:stretch>
                        </a:blipFill>
                      </a:tcPr>
                    </a:tc>
                    <a:tc>
                      <a:txBody>
                        <a:bodyPr/>
                        <a:lstStyle/>
                        <a:p>
                          <a:endParaRPr lang="ko-KR"/>
                        </a:p>
                      </a:txBody>
                      <a:tcPr marL="0" marR="0" marT="0" marB="0" anchor="ctr">
                        <a:blipFill>
                          <a:blip r:embed="rId3"/>
                          <a:stretch>
                            <a:fillRect l="-638542" t="-807246" r="-432292" b="-502899"/>
                          </a:stretch>
                        </a:blipFill>
                      </a:tcPr>
                    </a:tc>
                    <a:tc>
                      <a:txBody>
                        <a:bodyPr/>
                        <a:lstStyle/>
                        <a:p>
                          <a:endParaRPr lang="ko-KR"/>
                        </a:p>
                      </a:txBody>
                      <a:tcPr marL="0" marR="0" marT="0" marB="0" anchor="ctr">
                        <a:blipFill>
                          <a:blip r:embed="rId3"/>
                          <a:stretch>
                            <a:fillRect l="-738542" t="-807246" r="-332292" b="-502899"/>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807246" r="-232292" b="-502899"/>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6">
                      <a:txBody>
                        <a:bodyPr/>
                        <a:lstStyle/>
                        <a:p>
                          <a:endParaRPr lang="ko-KR"/>
                        </a:p>
                      </a:txBody>
                      <a:tcPr marL="91450" marR="91450" marT="45725" marB="45725" anchor="ctr">
                        <a:lnL w="28575" cap="flat" cmpd="sng" algn="ctr">
                          <a:solidFill>
                            <a:schemeClr val="tx1"/>
                          </a:solidFill>
                          <a:prstDash val="solid"/>
                          <a:round/>
                          <a:headEnd type="none" w="med" len="med"/>
                          <a:tailEnd type="none" w="med" len="med"/>
                        </a:lnL>
                        <a:blipFill>
                          <a:blip r:embed="rId3"/>
                          <a:stretch>
                            <a:fillRect l="-835833" t="-139599" r="-833" b="-4261"/>
                          </a:stretch>
                        </a:blipFill>
                      </a:tcPr>
                    </a:tc>
                    <a:extLst>
                      <a:ext uri="{0D108BD9-81ED-4DB2-BD59-A6C34878D82A}">
                        <a16:rowId xmlns:a16="http://schemas.microsoft.com/office/drawing/2014/main" val="1026163011"/>
                      </a:ext>
                    </a:extLst>
                  </a:tr>
                  <a:tr h="422449">
                    <a:tc vMerge="1">
                      <a:txBody>
                        <a:bodyPr/>
                        <a:lstStyle/>
                        <a:p>
                          <a:pPr latinLnBrk="1"/>
                          <a:endParaRPr lang="ko-KR" altLang="en-US" sz="2400" dirty="0"/>
                        </a:p>
                      </a:txBody>
                      <a:tcPr/>
                    </a:tc>
                    <a:tc vMerge="1">
                      <a:txBody>
                        <a:bodyPr/>
                        <a:lstStyle/>
                        <a:p>
                          <a:pPr latinLnBrk="1"/>
                          <a:endParaRPr lang="ko-KR" altLang="en-US"/>
                        </a:p>
                      </a:txBody>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894286" r="-804286" b="-395714"/>
                          </a:stretch>
                        </a:blipFill>
                      </a:tcPr>
                    </a:tc>
                    <a:tc>
                      <a:txBody>
                        <a:bodyPr/>
                        <a:lstStyle/>
                        <a:p>
                          <a:pPr algn="ctr" latinLnBrk="1"/>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endParaRPr lang="ko-KR"/>
                        </a:p>
                      </a:txBody>
                      <a:tcPr marL="0" marR="0" marT="0" marB="0" anchor="ctr">
                        <a:blipFill>
                          <a:blip r:embed="rId3"/>
                          <a:stretch>
                            <a:fillRect l="-638542" t="-894286" r="-432292" b="-395714"/>
                          </a:stretch>
                        </a:blipFill>
                      </a:tcPr>
                    </a:tc>
                    <a:tc>
                      <a:txBody>
                        <a:bodyPr/>
                        <a:lstStyle/>
                        <a:p>
                          <a:endParaRPr lang="ko-KR"/>
                        </a:p>
                      </a:txBody>
                      <a:tcPr marL="0" marR="0" marT="0" marB="0" anchor="ctr">
                        <a:blipFill>
                          <a:blip r:embed="rId3"/>
                          <a:stretch>
                            <a:fillRect l="-738542" t="-894286" r="-332292" b="-395714"/>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894286" r="-232292" b="-395714"/>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510936593"/>
                      </a:ext>
                    </a:extLst>
                  </a:tr>
                  <a:tr h="396284">
                    <a:tc vMerge="1">
                      <a:txBody>
                        <a:bodyPr/>
                        <a:lstStyle/>
                        <a:p>
                          <a:pPr latinLnBrk="1"/>
                          <a:endParaRPr lang="ko-KR" altLang="en-US" sz="2400" dirty="0"/>
                        </a:p>
                      </a:txBody>
                      <a:tcPr/>
                    </a:tc>
                    <a:tc vMerge="1">
                      <a:txBody>
                        <a:bodyPr/>
                        <a:lstStyle/>
                        <a:p>
                          <a:pPr latinLnBrk="1"/>
                          <a:endParaRPr lang="ko-KR" altLang="en-US"/>
                        </a:p>
                      </a:txBody>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91450" marR="91450" marT="45725" marB="45725"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latinLnBrk="1"/>
                          <a:endParaRPr lang="ko-KR" altLang="en-US" sz="2400" dirty="0"/>
                        </a:p>
                      </a:txBody>
                      <a:tcPr marL="0" marR="0" marT="0" marB="0"/>
                    </a:tc>
                    <a:tc vMerge="1">
                      <a:txBody>
                        <a:bodyPr/>
                        <a:lstStyle/>
                        <a:p>
                          <a:pPr latinLnBrk="1"/>
                          <a:endParaRPr lang="ko-KR" altLang="en-US" sz="2400" dirty="0"/>
                        </a:p>
                      </a:txBody>
                      <a:tcPr marL="0" marR="0" marT="0" marB="0"/>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Cambria Math" panose="02040503050406030204" pitchFamily="18" charset="0"/>
                              <a:ea typeface="Cambria Math" panose="02040503050406030204" pitchFamily="18" charset="0"/>
                            </a:rPr>
                            <a:t>⫶</a:t>
                          </a:r>
                        </a:p>
                      </a:txBody>
                      <a:tcPr marL="0" marR="0" marT="0" marB="0" anchor="ctr">
                        <a:lnR w="28575" cap="flat" cmpd="sng" algn="ctr">
                          <a:solidFill>
                            <a:schemeClr val="tx1"/>
                          </a:solidFill>
                          <a:prstDash val="solid"/>
                          <a:round/>
                          <a:headEnd type="none" w="med" len="med"/>
                          <a:tailEnd type="none" w="med" len="med"/>
                        </a:lnR>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161624742"/>
                      </a:ext>
                    </a:extLst>
                  </a:tr>
                  <a:tr h="396284">
                    <a:tc vMerge="1">
                      <a:txBody>
                        <a:bodyPr/>
                        <a:lstStyle/>
                        <a:p>
                          <a:pPr latinLnBrk="1"/>
                          <a:endParaRPr lang="ko-KR" altLang="en-US" sz="2400" dirty="0"/>
                        </a:p>
                      </a:txBody>
                      <a:tcPr/>
                    </a:tc>
                    <a:tc vMerge="1">
                      <a:txBody>
                        <a:bodyPr/>
                        <a:lstStyle/>
                        <a:p>
                          <a:pPr latinLnBrk="1"/>
                          <a:endParaRPr lang="ko-KR" altLang="en-US"/>
                        </a:p>
                      </a:txBody>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1170769" r="-804286" b="-226154"/>
                          </a:stretch>
                        </a:blipFill>
                      </a:tcPr>
                    </a:tc>
                    <a:tc>
                      <a:txBody>
                        <a:bodyPr/>
                        <a:lstStyle/>
                        <a:p>
                          <a:pPr algn="ctr" latinLnBrk="1"/>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endParaRPr lang="ko-KR"/>
                        </a:p>
                      </a:txBody>
                      <a:tcPr marL="0" marR="0" marT="0" marB="0" anchor="ctr">
                        <a:blipFill>
                          <a:blip r:embed="rId3"/>
                          <a:stretch>
                            <a:fillRect l="-638542" t="-1170769" r="-432292" b="-226154"/>
                          </a:stretch>
                        </a:blipFill>
                      </a:tcPr>
                    </a:tc>
                    <a:tc>
                      <a:txBody>
                        <a:bodyPr/>
                        <a:lstStyle/>
                        <a:p>
                          <a:endParaRPr lang="ko-KR"/>
                        </a:p>
                      </a:txBody>
                      <a:tcPr marL="0" marR="0" marT="0" marB="0" anchor="ctr">
                        <a:blipFill>
                          <a:blip r:embed="rId3"/>
                          <a:stretch>
                            <a:fillRect l="-738542" t="-1170769" r="-332292" b="-226154"/>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1170769" r="-232292" b="-226154"/>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561836828"/>
                      </a:ext>
                    </a:extLst>
                  </a:tr>
                  <a:tr h="396284">
                    <a:tc vMerge="1">
                      <a:txBody>
                        <a:bodyPr/>
                        <a:lstStyle/>
                        <a:p>
                          <a:pPr latinLnBrk="1"/>
                          <a:endParaRPr lang="ko-KR" altLang="en-US"/>
                        </a:p>
                      </a:txBody>
                      <a:tcPr/>
                    </a:tc>
                    <a:tc vMerge="1">
                      <a:txBody>
                        <a:bodyPr/>
                        <a:lstStyle/>
                        <a:p>
                          <a:pPr latinLnBrk="1"/>
                          <a:endParaRPr lang="ko-KR" altLang="en-US"/>
                        </a:p>
                      </a:txBody>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1270769" r="-804286" b="-126154"/>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a:txBody>
                        <a:bodyPr/>
                        <a:lstStyle/>
                        <a:p>
                          <a:endParaRPr lang="ko-KR"/>
                        </a:p>
                      </a:txBody>
                      <a:tcPr marL="0" marR="0" marT="0" marB="0" anchor="ctr">
                        <a:blipFill>
                          <a:blip r:embed="rId3"/>
                          <a:stretch>
                            <a:fillRect l="-638542" t="-1270769" r="-432292" b="-126154"/>
                          </a:stretch>
                        </a:blipFill>
                      </a:tcPr>
                    </a:tc>
                    <a:tc>
                      <a:txBody>
                        <a:bodyPr/>
                        <a:lstStyle/>
                        <a:p>
                          <a:endParaRPr lang="ko-KR"/>
                        </a:p>
                      </a:txBody>
                      <a:tcPr marL="0" marR="0" marT="0" marB="0" anchor="ctr">
                        <a:blipFill>
                          <a:blip r:embed="rId3"/>
                          <a:stretch>
                            <a:fillRect l="-738542" t="-1270769" r="-332292" b="-126154"/>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1270769" r="-232292" b="-126154"/>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F</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3498652562"/>
                      </a:ext>
                    </a:extLst>
                  </a:tr>
                  <a:tr h="396284">
                    <a:tc vMerge="1">
                      <a:txBody>
                        <a:bodyPr/>
                        <a:lstStyle/>
                        <a:p>
                          <a:pPr latinLnBrk="1"/>
                          <a:endParaRPr lang="ko-KR" altLang="en-US" sz="2400" dirty="0"/>
                        </a:p>
                      </a:txBody>
                      <a:tcPr/>
                    </a:tc>
                    <a:tc vMerge="1">
                      <a:txBody>
                        <a:bodyPr/>
                        <a:lstStyle/>
                        <a:p>
                          <a:pPr latinLnBrk="1"/>
                          <a:endParaRPr lang="ko-KR" altLang="en-US" dirty="0"/>
                        </a:p>
                      </a:txBody>
                      <a:tcPr/>
                    </a:tc>
                    <a:tc>
                      <a:txBody>
                        <a:bodyPr/>
                        <a:lstStyle/>
                        <a:p>
                          <a:endParaRPr lang="ko-KR"/>
                        </a:p>
                      </a:txBody>
                      <a:tcPr marL="91450" marR="91450" marT="45725" marB="45725" anchor="ctr">
                        <a:lnR w="28575" cap="flat" cmpd="sng" algn="ctr">
                          <a:solidFill>
                            <a:schemeClr val="tx1"/>
                          </a:solidFill>
                          <a:prstDash val="solid"/>
                          <a:round/>
                          <a:headEnd type="none" w="med" len="med"/>
                          <a:tailEnd type="none" w="med" len="med"/>
                        </a:lnR>
                        <a:blipFill>
                          <a:blip r:embed="rId3"/>
                          <a:stretch>
                            <a:fillRect l="-166190" t="-1370769" r="-804286" b="-26154"/>
                          </a:stretch>
                        </a:blipFill>
                      </a:tcPr>
                    </a:tc>
                    <a:tc>
                      <a:txBody>
                        <a:bodyPr/>
                        <a:lstStyle/>
                        <a:p>
                          <a:pPr algn="ctr" latinLnBrk="1"/>
                          <a:r>
                            <a:rPr lang="en-US" altLang="ko-KR" sz="2000" b="0" i="0" dirty="0">
                              <a:latin typeface="+mn-lt"/>
                              <a:ea typeface="Cambria Math" panose="02040503050406030204" pitchFamily="18" charset="0"/>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vMerge="1">
                      <a:txBody>
                        <a:bodyPr/>
                        <a:lstStyle/>
                        <a:p>
                          <a:pPr marL="0" marR="0" lvl="0" indent="0" algn="l" defTabSz="3027487" rtl="0" eaLnBrk="1" fontAlgn="auto" latinLnBrk="1" hangingPunct="1">
                            <a:lnSpc>
                              <a:spcPct val="100000"/>
                            </a:lnSpc>
                            <a:spcBef>
                              <a:spcPts val="0"/>
                            </a:spcBef>
                            <a:spcAft>
                              <a:spcPts val="0"/>
                            </a:spcAft>
                            <a:buClrTx/>
                            <a:buSzTx/>
                            <a:buFontTx/>
                            <a:buNone/>
                            <a:tabLst/>
                            <a:defRPr/>
                          </a:pPr>
                          <a:endParaRPr lang="ko-KR" altLang="en-US" sz="2000" dirty="0"/>
                        </a:p>
                      </a:txBody>
                      <a:tcPr marL="0" marR="0" marT="0" marB="0"/>
                    </a:tc>
                    <a:tc>
                      <a:txBody>
                        <a:bodyPr/>
                        <a:lstStyle/>
                        <a:p>
                          <a:endParaRPr lang="ko-KR"/>
                        </a:p>
                      </a:txBody>
                      <a:tcPr marL="0" marR="0" marT="0" marB="0" anchor="ctr">
                        <a:blipFill>
                          <a:blip r:embed="rId3"/>
                          <a:stretch>
                            <a:fillRect l="-638542" t="-1370769" r="-432292" b="-26154"/>
                          </a:stretch>
                        </a:blipFill>
                      </a:tcPr>
                    </a:tc>
                    <a:tc>
                      <a:txBody>
                        <a:bodyPr/>
                        <a:lstStyle/>
                        <a:p>
                          <a:endParaRPr lang="ko-KR"/>
                        </a:p>
                      </a:txBody>
                      <a:tcPr marL="0" marR="0" marT="0" marB="0" anchor="ctr">
                        <a:blipFill>
                          <a:blip r:embed="rId3"/>
                          <a:stretch>
                            <a:fillRect l="-738542" t="-1370769" r="-332292" b="-26154"/>
                          </a:stretch>
                        </a:blipFill>
                      </a:tcPr>
                    </a:tc>
                    <a:tc>
                      <a:txBody>
                        <a:bodyPr/>
                        <a:lstStyle/>
                        <a:p>
                          <a:endParaRPr lang="ko-KR"/>
                        </a:p>
                      </a:txBody>
                      <a:tcPr marL="0" marR="0" marT="0" marB="0" anchor="ctr">
                        <a:lnR w="28575" cap="flat" cmpd="sng" algn="ctr">
                          <a:solidFill>
                            <a:schemeClr val="tx1"/>
                          </a:solidFill>
                          <a:prstDash val="solid"/>
                          <a:round/>
                          <a:headEnd type="none" w="med" len="med"/>
                          <a:tailEnd type="none" w="med" len="med"/>
                        </a:lnR>
                        <a:blipFill>
                          <a:blip r:embed="rId3"/>
                          <a:stretch>
                            <a:fillRect l="-838542" t="-1370769" r="-232292" b="-26154"/>
                          </a:stretch>
                        </a:blipFill>
                      </a:tcPr>
                    </a:tc>
                    <a:tc>
                      <a:txBody>
                        <a:bodyPr/>
                        <a:lstStyle/>
                        <a:p>
                          <a:pPr marL="0" marR="0" lvl="0" indent="0" algn="ctr" defTabSz="3027487" rtl="0" eaLnBrk="1" fontAlgn="auto" latinLnBrk="1" hangingPunct="1">
                            <a:lnSpc>
                              <a:spcPct val="100000"/>
                            </a:lnSpc>
                            <a:spcBef>
                              <a:spcPts val="0"/>
                            </a:spcBef>
                            <a:spcAft>
                              <a:spcPts val="0"/>
                            </a:spcAft>
                            <a:buClrTx/>
                            <a:buSzTx/>
                            <a:buFontTx/>
                            <a:buNone/>
                            <a:tabLst/>
                            <a:defRPr/>
                          </a:pPr>
                          <a:r>
                            <a:rPr lang="en-US" altLang="ko-KR" sz="2000" b="0" i="0" dirty="0">
                              <a:latin typeface="+mn-lt"/>
                            </a:rPr>
                            <a:t>T</a:t>
                          </a:r>
                          <a:endParaRPr lang="ko-KR" altLang="en-US" sz="2000" b="0" i="0" dirty="0">
                            <a:latin typeface="+mn-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latinLnBrk="1"/>
                          <a:endParaRPr lang="ko-KR" altLang="en-US" sz="2000" dirty="0"/>
                        </a:p>
                      </a:txBody>
                      <a:tcPr anchor="ctr"/>
                    </a:tc>
                    <a:extLst>
                      <a:ext uri="{0D108BD9-81ED-4DB2-BD59-A6C34878D82A}">
                        <a16:rowId xmlns:a16="http://schemas.microsoft.com/office/drawing/2014/main" val="1030634625"/>
                      </a:ext>
                    </a:extLst>
                  </a:tr>
                </a:tbl>
              </a:graphicData>
            </a:graphic>
          </p:graphicFrame>
        </mc:Fallback>
      </mc:AlternateContent>
      <p:sp>
        <p:nvSpPr>
          <p:cNvPr id="27" name="Rectangle 1280">
            <a:extLst>
              <a:ext uri="{FF2B5EF4-FFF2-40B4-BE49-F238E27FC236}">
                <a16:creationId xmlns:a16="http://schemas.microsoft.com/office/drawing/2014/main" id="{5AE628C8-4DFC-6429-7547-678BF7096655}"/>
              </a:ext>
            </a:extLst>
          </p:cNvPr>
          <p:cNvSpPr>
            <a:spLocks noChangeArrowheads="1"/>
          </p:cNvSpPr>
          <p:nvPr/>
        </p:nvSpPr>
        <p:spPr bwMode="auto">
          <a:xfrm>
            <a:off x="806463" y="18385028"/>
            <a:ext cx="13681522" cy="900100"/>
          </a:xfrm>
          <a:prstGeom prst="rect">
            <a:avLst/>
          </a:prstGeom>
          <a:solidFill>
            <a:srgbClr val="317F95"/>
          </a:solidFill>
          <a:ln>
            <a:noFill/>
          </a:ln>
          <a:effectLst/>
        </p:spPr>
        <p:txBody>
          <a:bodyPr wrap="none" tIns="18002" bIns="18002"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a:t>
            </a:r>
            <a:r>
              <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a:t>
            </a:r>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Background</a:t>
            </a:r>
            <a:endPar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endParaRPr>
          </a:p>
        </p:txBody>
      </p:sp>
      <p:sp>
        <p:nvSpPr>
          <p:cNvPr id="42" name="Rectangle 1280">
            <a:extLst>
              <a:ext uri="{FF2B5EF4-FFF2-40B4-BE49-F238E27FC236}">
                <a16:creationId xmlns:a16="http://schemas.microsoft.com/office/drawing/2014/main" id="{6DFD665A-A4CE-A638-7A52-6884E6D559BB}"/>
              </a:ext>
            </a:extLst>
          </p:cNvPr>
          <p:cNvSpPr>
            <a:spLocks noChangeArrowheads="1"/>
          </p:cNvSpPr>
          <p:nvPr/>
        </p:nvSpPr>
        <p:spPr bwMode="auto">
          <a:xfrm>
            <a:off x="15868409" y="5692708"/>
            <a:ext cx="13681522" cy="900100"/>
          </a:xfrm>
          <a:prstGeom prst="rect">
            <a:avLst/>
          </a:prstGeom>
          <a:solidFill>
            <a:srgbClr val="317F95"/>
          </a:solidFill>
          <a:ln>
            <a:noFill/>
          </a:ln>
          <a:effectLst/>
        </p:spPr>
        <p:txBody>
          <a:bodyPr wrap="none" tIns="18002" bIns="18002"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Use</a:t>
            </a:r>
            <a:r>
              <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a:t>
            </a:r>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the</a:t>
            </a:r>
            <a:r>
              <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a:t>
            </a:r>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R Shiny interface</a:t>
            </a:r>
            <a:endPar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endParaRPr>
          </a:p>
        </p:txBody>
      </p:sp>
      <p:sp>
        <p:nvSpPr>
          <p:cNvPr id="49" name="직사각형 48">
            <a:extLst>
              <a:ext uri="{FF2B5EF4-FFF2-40B4-BE49-F238E27FC236}">
                <a16:creationId xmlns:a16="http://schemas.microsoft.com/office/drawing/2014/main" id="{691F390B-2BB9-3E98-24A6-A83495A2DFF0}"/>
              </a:ext>
            </a:extLst>
          </p:cNvPr>
          <p:cNvSpPr/>
          <p:nvPr/>
        </p:nvSpPr>
        <p:spPr>
          <a:xfrm>
            <a:off x="822194" y="19642137"/>
            <a:ext cx="13681522" cy="720080"/>
          </a:xfrm>
          <a:prstGeom prst="rect">
            <a:avLst/>
          </a:prstGeom>
          <a:solidFill>
            <a:schemeClr val="bg1">
              <a:lumMod val="85000"/>
            </a:schemeClr>
          </a:solidFill>
          <a:ln w="12700">
            <a:noFill/>
            <a:prstDash val="lgDash"/>
          </a:ln>
        </p:spPr>
        <p:style>
          <a:lnRef idx="2">
            <a:schemeClr val="accent1">
              <a:shade val="50000"/>
            </a:schemeClr>
          </a:lnRef>
          <a:fillRef idx="1">
            <a:schemeClr val="accent1"/>
          </a:fillRef>
          <a:effectRef idx="0">
            <a:schemeClr val="accent1"/>
          </a:effectRef>
          <a:fontRef idx="minor">
            <a:schemeClr val="lt1"/>
          </a:fontRef>
        </p:style>
        <p:txBody>
          <a:bodyPr tIns="0" bIns="72008" rtlCol="0"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r>
              <a:rPr lang="en-US" altLang="ko-KR" sz="3600" b="1" dirty="0">
                <a:ln w="0"/>
                <a:gradFill>
                  <a:gsLst>
                    <a:gs pos="83000">
                      <a:schemeClr val="tx1"/>
                    </a:gs>
                    <a:gs pos="100000">
                      <a:schemeClr val="tx1"/>
                    </a:gs>
                  </a:gsLst>
                  <a:lin ang="5400000" scaled="1"/>
                </a:gradFill>
                <a:effectLst>
                  <a:outerShdw blurRad="38100" dist="19050" dir="2700000" algn="tl" rotWithShape="0">
                    <a:schemeClr val="dk1">
                      <a:alpha val="40000"/>
                    </a:schemeClr>
                  </a:outerShdw>
                </a:effectLst>
                <a:latin typeface="+mn-ea"/>
              </a:rPr>
              <a:t>  Large-Scale Hypothesis table</a:t>
            </a:r>
            <a:endParaRPr lang="ko-KR" altLang="en-US" sz="3600" b="1" dirty="0">
              <a:ln w="0"/>
              <a:gradFill>
                <a:gsLst>
                  <a:gs pos="83000">
                    <a:schemeClr val="tx1"/>
                  </a:gs>
                  <a:gs pos="100000">
                    <a:schemeClr val="tx1"/>
                  </a:gs>
                </a:gsLst>
                <a:lin ang="5400000" scaled="1"/>
              </a:gradFill>
              <a:effectLst>
                <a:outerShdw blurRad="38100" dist="19050" dir="2700000" algn="tl" rotWithShape="0">
                  <a:schemeClr val="dk1">
                    <a:alpha val="40000"/>
                  </a:schemeClr>
                </a:outerShdw>
              </a:effectLst>
              <a:latin typeface="+mn-ea"/>
            </a:endParaRPr>
          </a:p>
        </p:txBody>
      </p:sp>
      <p:pic>
        <p:nvPicPr>
          <p:cNvPr id="51" name="그림 50">
            <a:extLst>
              <a:ext uri="{FF2B5EF4-FFF2-40B4-BE49-F238E27FC236}">
                <a16:creationId xmlns:a16="http://schemas.microsoft.com/office/drawing/2014/main" id="{93E58C38-F2F6-D2DC-02C3-E781D0B91222}"/>
              </a:ext>
            </a:extLst>
          </p:cNvPr>
          <p:cNvPicPr>
            <a:picLocks noChangeAspect="1"/>
          </p:cNvPicPr>
          <p:nvPr/>
        </p:nvPicPr>
        <p:blipFill rotWithShape="1">
          <a:blip r:embed="rId4"/>
          <a:srcRect l="11608" t="3268" r="16685" b="82240"/>
          <a:stretch/>
        </p:blipFill>
        <p:spPr>
          <a:xfrm>
            <a:off x="-5053" y="-71302"/>
            <a:ext cx="30275999" cy="5002863"/>
          </a:xfrm>
          <a:prstGeom prst="rect">
            <a:avLst/>
          </a:prstGeom>
        </p:spPr>
      </p:pic>
      <p:sp>
        <p:nvSpPr>
          <p:cNvPr id="52" name="Rectangle 1275">
            <a:extLst>
              <a:ext uri="{FF2B5EF4-FFF2-40B4-BE49-F238E27FC236}">
                <a16:creationId xmlns:a16="http://schemas.microsoft.com/office/drawing/2014/main" id="{230B3FA5-62D2-050B-BE6D-F5F0ED046F91}"/>
              </a:ext>
            </a:extLst>
          </p:cNvPr>
          <p:cNvSpPr>
            <a:spLocks noChangeArrowheads="1"/>
          </p:cNvSpPr>
          <p:nvPr/>
        </p:nvSpPr>
        <p:spPr bwMode="auto">
          <a:xfrm>
            <a:off x="891367" y="789059"/>
            <a:ext cx="28803204" cy="3780258"/>
          </a:xfrm>
          <a:prstGeom prst="rect">
            <a:avLst/>
          </a:prstGeom>
          <a:noFill/>
          <a:ln>
            <a:noFill/>
          </a:ln>
          <a:effectLst/>
        </p:spPr>
        <p:txBody>
          <a:bodyPr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algn="r"/>
            <a:r>
              <a:rPr lang="en-US" altLang="ko-KR" sz="8801" b="1" dirty="0">
                <a:gradFill>
                  <a:gsLst>
                    <a:gs pos="0">
                      <a:schemeClr val="bg1"/>
                    </a:gs>
                    <a:gs pos="100000">
                      <a:schemeClr val="bg1"/>
                    </a:gs>
                  </a:gsLst>
                  <a:lin ang="0" scaled="1"/>
                </a:gradFill>
                <a:latin typeface="+mj-ea"/>
                <a:ea typeface="+mj-ea"/>
              </a:rPr>
              <a:t>R Shiny</a:t>
            </a:r>
            <a:r>
              <a:rPr lang="ko-KR" altLang="en-US" sz="8801" b="1" dirty="0">
                <a:gradFill>
                  <a:gsLst>
                    <a:gs pos="0">
                      <a:schemeClr val="bg1"/>
                    </a:gs>
                    <a:gs pos="100000">
                      <a:schemeClr val="bg1"/>
                    </a:gs>
                  </a:gsLst>
                  <a:lin ang="0" scaled="1"/>
                </a:gradFill>
                <a:latin typeface="+mj-ea"/>
                <a:ea typeface="+mj-ea"/>
              </a:rPr>
              <a:t> </a:t>
            </a:r>
            <a:r>
              <a:rPr lang="en-US" altLang="ko-KR" sz="8801" b="1" dirty="0">
                <a:gradFill>
                  <a:gsLst>
                    <a:gs pos="0">
                      <a:schemeClr val="bg1"/>
                    </a:gs>
                    <a:gs pos="100000">
                      <a:schemeClr val="bg1"/>
                    </a:gs>
                  </a:gsLst>
                  <a:lin ang="0" scaled="1"/>
                </a:gradFill>
                <a:latin typeface="+mj-ea"/>
                <a:ea typeface="+mj-ea"/>
              </a:rPr>
              <a:t>based interface for multiple testing</a:t>
            </a:r>
          </a:p>
          <a:p>
            <a:pPr algn="r"/>
            <a:r>
              <a:rPr lang="en-US" altLang="ko-KR" sz="2000" b="1" dirty="0">
                <a:gradFill>
                  <a:gsLst>
                    <a:gs pos="0">
                      <a:schemeClr val="bg1"/>
                    </a:gs>
                    <a:gs pos="100000">
                      <a:schemeClr val="bg1"/>
                    </a:gs>
                  </a:gsLst>
                  <a:lin ang="0" scaled="1"/>
                </a:gradFill>
                <a:latin typeface="+mj-ea"/>
                <a:ea typeface="+mj-ea"/>
              </a:rPr>
              <a:t> </a:t>
            </a:r>
          </a:p>
          <a:p>
            <a:pPr algn="r"/>
            <a:r>
              <a:rPr lang="en-US" altLang="ko-KR" sz="6001" b="1" dirty="0" err="1">
                <a:gradFill>
                  <a:gsLst>
                    <a:gs pos="0">
                      <a:schemeClr val="bg1"/>
                    </a:gs>
                    <a:gs pos="100000">
                      <a:schemeClr val="bg1"/>
                    </a:gs>
                  </a:gsLst>
                  <a:lin ang="0" scaled="1"/>
                </a:gradFill>
                <a:latin typeface="+mn-ea"/>
                <a:ea typeface="+mn-ea"/>
              </a:rPr>
              <a:t>Cheonnam</a:t>
            </a:r>
            <a:r>
              <a:rPr lang="en-US" altLang="ko-KR" sz="6001" b="1" dirty="0">
                <a:gradFill>
                  <a:gsLst>
                    <a:gs pos="0">
                      <a:schemeClr val="bg1"/>
                    </a:gs>
                    <a:gs pos="100000">
                      <a:schemeClr val="bg1"/>
                    </a:gs>
                  </a:gsLst>
                  <a:lin ang="0" scaled="1"/>
                </a:gradFill>
                <a:latin typeface="+mn-ea"/>
                <a:ea typeface="+mn-ea"/>
              </a:rPr>
              <a:t> National University(Republic of Korea), </a:t>
            </a:r>
            <a:r>
              <a:rPr lang="en-US" altLang="ko-KR" sz="6001" b="1" dirty="0" err="1">
                <a:gradFill>
                  <a:gsLst>
                    <a:gs pos="0">
                      <a:schemeClr val="bg1"/>
                    </a:gs>
                    <a:gs pos="100000">
                      <a:schemeClr val="bg1"/>
                    </a:gs>
                  </a:gsLst>
                  <a:lin ang="0" scaled="1"/>
                </a:gradFill>
                <a:latin typeface="+mn-ea"/>
                <a:ea typeface="+mn-ea"/>
              </a:rPr>
              <a:t>Juseong</a:t>
            </a:r>
            <a:r>
              <a:rPr lang="en-US" altLang="ko-KR" sz="6001" b="1" dirty="0">
                <a:gradFill>
                  <a:gsLst>
                    <a:gs pos="0">
                      <a:schemeClr val="bg1"/>
                    </a:gs>
                    <a:gs pos="100000">
                      <a:schemeClr val="bg1"/>
                    </a:gs>
                  </a:gsLst>
                  <a:lin ang="0" scaled="1"/>
                </a:gradFill>
                <a:latin typeface="+mn-ea"/>
                <a:ea typeface="+mn-ea"/>
              </a:rPr>
              <a:t> Park</a:t>
            </a:r>
          </a:p>
        </p:txBody>
      </p:sp>
      <p:pic>
        <p:nvPicPr>
          <p:cNvPr id="53" name="그림 52">
            <a:extLst>
              <a:ext uri="{FF2B5EF4-FFF2-40B4-BE49-F238E27FC236}">
                <a16:creationId xmlns:a16="http://schemas.microsoft.com/office/drawing/2014/main" id="{782A2371-5249-FBE2-52E4-702EDD9A04CD}"/>
              </a:ext>
            </a:extLst>
          </p:cNvPr>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1027609" y="278749"/>
            <a:ext cx="4067492" cy="4067492"/>
          </a:xfrm>
          <a:prstGeom prst="rect">
            <a:avLst/>
          </a:prstGeom>
        </p:spPr>
      </p:pic>
      <p:sp>
        <p:nvSpPr>
          <p:cNvPr id="55" name="Text Box 11">
            <a:extLst>
              <a:ext uri="{FF2B5EF4-FFF2-40B4-BE49-F238E27FC236}">
                <a16:creationId xmlns:a16="http://schemas.microsoft.com/office/drawing/2014/main" id="{0D8C7D7F-75E0-1B5C-2D3A-035F212659AD}"/>
              </a:ext>
            </a:extLst>
          </p:cNvPr>
          <p:cNvSpPr txBox="1">
            <a:spLocks noChangeArrowheads="1"/>
          </p:cNvSpPr>
          <p:nvPr/>
        </p:nvSpPr>
        <p:spPr bwMode="auto">
          <a:xfrm>
            <a:off x="815851" y="6979602"/>
            <a:ext cx="13680000" cy="4278094"/>
          </a:xfrm>
          <a:prstGeom prst="rect">
            <a:avLst/>
          </a:prstGeom>
          <a:solidFill>
            <a:schemeClr val="accent1">
              <a:lumMod val="20000"/>
              <a:lumOff val="80000"/>
            </a:schemeClr>
          </a:solidFill>
          <a:ln>
            <a:noFill/>
          </a:ln>
          <a:effectLst/>
        </p:spPr>
        <p:txBody>
          <a:bodyPr>
            <a:spAutoFit/>
          </a:bodyPr>
          <a:lstStyle>
            <a:lvl1pPr defTabSz="4176713">
              <a:defRPr kumimoji="1">
                <a:solidFill>
                  <a:schemeClr val="tx1"/>
                </a:solidFill>
                <a:latin typeface="굴림" panose="020B0600000101010101" pitchFamily="50" charset="-127"/>
                <a:ea typeface="굴림" panose="020B0600000101010101" pitchFamily="50" charset="-127"/>
              </a:defRPr>
            </a:lvl1pPr>
            <a:lvl2pPr defTabSz="4176713">
              <a:defRPr kumimoji="1">
                <a:solidFill>
                  <a:schemeClr val="tx1"/>
                </a:solidFill>
                <a:latin typeface="굴림" panose="020B0600000101010101" pitchFamily="50" charset="-127"/>
                <a:ea typeface="굴림" panose="020B0600000101010101" pitchFamily="50" charset="-127"/>
              </a:defRPr>
            </a:lvl2pPr>
            <a:lvl3pPr defTabSz="4176713">
              <a:defRPr kumimoji="1">
                <a:solidFill>
                  <a:schemeClr val="tx1"/>
                </a:solidFill>
                <a:latin typeface="굴림" panose="020B0600000101010101" pitchFamily="50" charset="-127"/>
                <a:ea typeface="굴림" panose="020B0600000101010101" pitchFamily="50" charset="-127"/>
              </a:defRPr>
            </a:lvl3pPr>
            <a:lvl4pPr defTabSz="4176713">
              <a:defRPr kumimoji="1">
                <a:solidFill>
                  <a:schemeClr val="tx1"/>
                </a:solidFill>
                <a:latin typeface="굴림" panose="020B0600000101010101" pitchFamily="50" charset="-127"/>
                <a:ea typeface="굴림" panose="020B0600000101010101" pitchFamily="50" charset="-127"/>
              </a:defRPr>
            </a:lvl4pPr>
            <a:lvl5pPr defTabSz="4176713">
              <a:defRPr kumimoji="1">
                <a:solidFill>
                  <a:schemeClr val="tx1"/>
                </a:solidFill>
                <a:latin typeface="굴림" panose="020B0600000101010101" pitchFamily="50" charset="-127"/>
                <a:ea typeface="굴림" panose="020B0600000101010101" pitchFamily="50" charset="-127"/>
              </a:defRPr>
            </a:lvl5pPr>
            <a:lvl6pPr defTabSz="4176713" fontAlgn="base">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defTabSz="4176713" fontAlgn="base">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defTabSz="4176713" fontAlgn="base">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defTabSz="4176713" fontAlgn="base">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spcBef>
                <a:spcPct val="50000"/>
              </a:spcBef>
            </a:pPr>
            <a:r>
              <a:rPr lang="en-US" altLang="ko-KR" sz="3200" b="1" dirty="0">
                <a:latin typeface="+mn-ea"/>
                <a:ea typeface="+mn-ea"/>
              </a:rPr>
              <a:t>Presenter</a:t>
            </a:r>
            <a:r>
              <a:rPr lang="ko-KR" altLang="en-US" sz="3200" b="1" dirty="0">
                <a:latin typeface="+mn-ea"/>
                <a:ea typeface="+mn-ea"/>
              </a:rPr>
              <a:t> </a:t>
            </a:r>
            <a:r>
              <a:rPr lang="en-US" altLang="ko-KR" sz="3200" b="1" dirty="0">
                <a:latin typeface="+mn-ea"/>
                <a:ea typeface="+mn-ea"/>
              </a:rPr>
              <a:t>: </a:t>
            </a:r>
            <a:r>
              <a:rPr lang="en-US" altLang="ko-KR" sz="3200" dirty="0" err="1">
                <a:latin typeface="+mn-ea"/>
                <a:ea typeface="+mn-ea"/>
              </a:rPr>
              <a:t>Juseong</a:t>
            </a:r>
            <a:r>
              <a:rPr lang="en-US" altLang="ko-KR" sz="3200" dirty="0">
                <a:latin typeface="+mn-ea"/>
                <a:ea typeface="+mn-ea"/>
              </a:rPr>
              <a:t> Park</a:t>
            </a:r>
          </a:p>
          <a:p>
            <a:pPr>
              <a:spcBef>
                <a:spcPct val="50000"/>
              </a:spcBef>
            </a:pPr>
            <a:r>
              <a:rPr lang="en-US" altLang="ko-KR" sz="3200" b="1" dirty="0">
                <a:latin typeface="+mn-ea"/>
                <a:ea typeface="+mn-ea"/>
              </a:rPr>
              <a:t>Authors</a:t>
            </a:r>
            <a:r>
              <a:rPr lang="ko-KR" altLang="en-US" sz="3200" b="1" dirty="0">
                <a:latin typeface="+mn-ea"/>
                <a:ea typeface="+mn-ea"/>
              </a:rPr>
              <a:t> </a:t>
            </a:r>
            <a:r>
              <a:rPr lang="en-US" altLang="ko-KR" sz="3200" b="1" dirty="0">
                <a:latin typeface="+mn-ea"/>
                <a:ea typeface="+mn-ea"/>
              </a:rPr>
              <a:t>: </a:t>
            </a:r>
          </a:p>
          <a:p>
            <a:pPr>
              <a:spcBef>
                <a:spcPct val="50000"/>
              </a:spcBef>
            </a:pPr>
            <a:r>
              <a:rPr lang="en-US" altLang="ko-KR" sz="3200" dirty="0" err="1">
                <a:latin typeface="+mn-ea"/>
                <a:ea typeface="+mn-ea"/>
              </a:rPr>
              <a:t>Juseong</a:t>
            </a:r>
            <a:r>
              <a:rPr lang="en-US" altLang="ko-KR" sz="3200" dirty="0">
                <a:latin typeface="+mn-ea"/>
                <a:ea typeface="+mn-ea"/>
              </a:rPr>
              <a:t> Park (CNU, Master’s course of Statistics)</a:t>
            </a:r>
          </a:p>
          <a:p>
            <a:pPr>
              <a:spcBef>
                <a:spcPct val="50000"/>
              </a:spcBef>
            </a:pPr>
            <a:r>
              <a:rPr lang="en-US" altLang="ko-KR" sz="3200" dirty="0" err="1">
                <a:latin typeface="+mn-ea"/>
                <a:ea typeface="+mn-ea"/>
              </a:rPr>
              <a:t>Shinjune</a:t>
            </a:r>
            <a:r>
              <a:rPr lang="en-US" altLang="ko-KR" sz="3200" dirty="0">
                <a:latin typeface="+mn-ea"/>
                <a:ea typeface="+mn-ea"/>
              </a:rPr>
              <a:t> Kim (KREI)</a:t>
            </a:r>
          </a:p>
          <a:p>
            <a:pPr>
              <a:spcBef>
                <a:spcPct val="50000"/>
              </a:spcBef>
            </a:pPr>
            <a:r>
              <a:rPr lang="en-US" altLang="ko-KR" sz="3200" dirty="0" err="1">
                <a:latin typeface="+mn-ea"/>
                <a:ea typeface="+mn-ea"/>
              </a:rPr>
              <a:t>Youngjae</a:t>
            </a:r>
            <a:r>
              <a:rPr lang="en-US" altLang="ko-KR" sz="3200" dirty="0">
                <a:latin typeface="+mn-ea"/>
                <a:ea typeface="+mn-ea"/>
              </a:rPr>
              <a:t> Oh (Korea Statistics)</a:t>
            </a:r>
          </a:p>
          <a:p>
            <a:pPr>
              <a:spcBef>
                <a:spcPct val="50000"/>
              </a:spcBef>
            </a:pPr>
            <a:r>
              <a:rPr lang="en-US" altLang="ko-KR" sz="3200" b="1" dirty="0">
                <a:latin typeface="+mn-ea"/>
                <a:ea typeface="+mn-ea"/>
              </a:rPr>
              <a:t>Corresponding author</a:t>
            </a:r>
            <a:r>
              <a:rPr lang="ko-KR" altLang="en-US" sz="3200" b="1" dirty="0">
                <a:latin typeface="+mn-ea"/>
                <a:ea typeface="+mn-ea"/>
              </a:rPr>
              <a:t> </a:t>
            </a:r>
            <a:r>
              <a:rPr lang="en-US" altLang="ko-KR" sz="3200" b="1" dirty="0">
                <a:latin typeface="+mn-ea"/>
                <a:ea typeface="+mn-ea"/>
              </a:rPr>
              <a:t>: </a:t>
            </a:r>
            <a:r>
              <a:rPr lang="en-US" altLang="ko-KR" sz="3200" dirty="0" err="1">
                <a:latin typeface="+mn-ea"/>
                <a:ea typeface="+mn-ea"/>
              </a:rPr>
              <a:t>Jaesik</a:t>
            </a:r>
            <a:r>
              <a:rPr lang="en-US" altLang="ko-KR" sz="3200" dirty="0">
                <a:latin typeface="+mn-ea"/>
                <a:ea typeface="+mn-ea"/>
              </a:rPr>
              <a:t> </a:t>
            </a:r>
            <a:r>
              <a:rPr lang="en-US" altLang="ko-KR" sz="3200" dirty="0" err="1">
                <a:latin typeface="+mn-ea"/>
                <a:ea typeface="+mn-ea"/>
              </a:rPr>
              <a:t>Jeong</a:t>
            </a:r>
            <a:r>
              <a:rPr lang="en-US" altLang="ko-KR" sz="3200" dirty="0">
                <a:latin typeface="+mn-ea"/>
                <a:ea typeface="+mn-ea"/>
              </a:rPr>
              <a:t> (CNU, Prof. of Statistics)</a:t>
            </a:r>
          </a:p>
        </p:txBody>
      </p:sp>
      <p:sp>
        <p:nvSpPr>
          <p:cNvPr id="56" name="Rectangle 1280">
            <a:extLst>
              <a:ext uri="{FF2B5EF4-FFF2-40B4-BE49-F238E27FC236}">
                <a16:creationId xmlns:a16="http://schemas.microsoft.com/office/drawing/2014/main" id="{DB97F423-263C-4BC5-2EE2-CF2ED5995ED4}"/>
              </a:ext>
            </a:extLst>
          </p:cNvPr>
          <p:cNvSpPr>
            <a:spLocks noChangeArrowheads="1"/>
          </p:cNvSpPr>
          <p:nvPr/>
        </p:nvSpPr>
        <p:spPr bwMode="auto">
          <a:xfrm>
            <a:off x="814329" y="11730091"/>
            <a:ext cx="13681522" cy="900100"/>
          </a:xfrm>
          <a:prstGeom prst="rect">
            <a:avLst/>
          </a:prstGeom>
          <a:solidFill>
            <a:srgbClr val="317F95"/>
          </a:solidFill>
          <a:ln>
            <a:noFill/>
          </a:ln>
          <a:effectLst/>
        </p:spPr>
        <p:txBody>
          <a:bodyPr wrap="none" tIns="18002" bIns="18002"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r>
              <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a:t>
            </a:r>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Abstract</a:t>
            </a:r>
            <a:endPar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endParaRPr>
          </a:p>
        </p:txBody>
      </p:sp>
      <p:sp>
        <p:nvSpPr>
          <p:cNvPr id="57" name="직사각형 56">
            <a:extLst>
              <a:ext uri="{FF2B5EF4-FFF2-40B4-BE49-F238E27FC236}">
                <a16:creationId xmlns:a16="http://schemas.microsoft.com/office/drawing/2014/main" id="{C5D2E984-3DDE-70E8-0888-917DEE5BBF98}"/>
              </a:ext>
            </a:extLst>
          </p:cNvPr>
          <p:cNvSpPr/>
          <p:nvPr/>
        </p:nvSpPr>
        <p:spPr>
          <a:xfrm>
            <a:off x="799513" y="26850008"/>
            <a:ext cx="13681522" cy="720080"/>
          </a:xfrm>
          <a:prstGeom prst="rect">
            <a:avLst/>
          </a:prstGeom>
          <a:solidFill>
            <a:schemeClr val="bg1">
              <a:lumMod val="85000"/>
            </a:schemeClr>
          </a:solidFill>
          <a:ln w="12700">
            <a:noFill/>
            <a:prstDash val="lgDash"/>
          </a:ln>
        </p:spPr>
        <p:style>
          <a:lnRef idx="2">
            <a:schemeClr val="accent1">
              <a:shade val="50000"/>
            </a:schemeClr>
          </a:lnRef>
          <a:fillRef idx="1">
            <a:schemeClr val="accent1"/>
          </a:fillRef>
          <a:effectRef idx="0">
            <a:schemeClr val="accent1"/>
          </a:effectRef>
          <a:fontRef idx="minor">
            <a:schemeClr val="lt1"/>
          </a:fontRef>
        </p:style>
        <p:txBody>
          <a:bodyPr tIns="0" bIns="72008" rtlCol="0"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r>
              <a:rPr lang="en-US" altLang="ko-KR" sz="3600" b="1" dirty="0">
                <a:ln w="0"/>
                <a:gradFill>
                  <a:gsLst>
                    <a:gs pos="83000">
                      <a:schemeClr val="tx1"/>
                    </a:gs>
                    <a:gs pos="100000">
                      <a:schemeClr val="tx1"/>
                    </a:gs>
                  </a:gsLst>
                  <a:lin ang="5400000" scaled="1"/>
                </a:gradFill>
                <a:effectLst>
                  <a:outerShdw blurRad="38100" dist="19050" dir="2700000" algn="tl" rotWithShape="0">
                    <a:schemeClr val="dk1">
                      <a:alpha val="40000"/>
                    </a:schemeClr>
                  </a:outerShdw>
                </a:effectLst>
                <a:latin typeface="+mn-ea"/>
              </a:rPr>
              <a:t>  Mixture dist. &amp; Zero-Assumption</a:t>
            </a:r>
            <a:endParaRPr lang="ko-KR" altLang="en-US" sz="3600" b="1" dirty="0">
              <a:ln w="0"/>
              <a:gradFill>
                <a:gsLst>
                  <a:gs pos="83000">
                    <a:schemeClr val="tx1"/>
                  </a:gs>
                  <a:gs pos="100000">
                    <a:schemeClr val="tx1"/>
                  </a:gs>
                </a:gsLst>
                <a:lin ang="5400000" scaled="1"/>
              </a:gradFill>
              <a:effectLst>
                <a:outerShdw blurRad="38100" dist="19050" dir="2700000" algn="tl" rotWithShape="0">
                  <a:schemeClr val="dk1">
                    <a:alpha val="40000"/>
                  </a:schemeClr>
                </a:outerShdw>
              </a:effectLst>
              <a:latin typeface="+mn-ea"/>
            </a:endParaRPr>
          </a:p>
        </p:txBody>
      </p:sp>
      <mc:AlternateContent xmlns:mc="http://schemas.openxmlformats.org/markup-compatibility/2006">
        <mc:Choice xmlns:a14="http://schemas.microsoft.com/office/drawing/2010/main" Requires="a14">
          <p:sp>
            <p:nvSpPr>
              <p:cNvPr id="58" name="직사각형 57">
                <a:extLst>
                  <a:ext uri="{FF2B5EF4-FFF2-40B4-BE49-F238E27FC236}">
                    <a16:creationId xmlns:a16="http://schemas.microsoft.com/office/drawing/2014/main" id="{13D20FB2-A5D3-9C39-35A3-5D4701F7A711}"/>
                  </a:ext>
                </a:extLst>
              </p:cNvPr>
              <p:cNvSpPr/>
              <p:nvPr/>
            </p:nvSpPr>
            <p:spPr>
              <a:xfrm>
                <a:off x="771318" y="27999272"/>
                <a:ext cx="13681522" cy="4345228"/>
              </a:xfrm>
              <a:prstGeom prst="rect">
                <a:avLst/>
              </a:prstGeom>
            </p:spPr>
            <p:txBody>
              <a:bodyPr wrap="square">
                <a:spAutoFit/>
              </a:bodyP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marL="457246" indent="-457246" algn="just">
                  <a:lnSpc>
                    <a:spcPct val="120000"/>
                  </a:lnSpc>
                  <a:spcBef>
                    <a:spcPts val="600"/>
                  </a:spcBef>
                  <a:buClr>
                    <a:srgbClr val="002060"/>
                  </a:buClr>
                  <a:buSzPct val="100000"/>
                  <a:buFont typeface="Wingdings" panose="05000000000000000000" pitchFamily="2" charset="2"/>
                  <a:buChar char="§"/>
                </a:pPr>
                <a:r>
                  <a:rPr lang="en-US" altLang="ko-KR" sz="2400" dirty="0">
                    <a:ln w="0"/>
                    <a:gradFill>
                      <a:gsLst>
                        <a:gs pos="83000">
                          <a:schemeClr val="tx1"/>
                        </a:gs>
                        <a:gs pos="100000">
                          <a:schemeClr val="tx1"/>
                        </a:gs>
                      </a:gsLst>
                      <a:lin ang="5400000" scaled="1"/>
                    </a:gradFill>
                    <a:latin typeface="+mn-ea"/>
                  </a:rPr>
                  <a:t>As the assumption proposed by Bradley </a:t>
                </a:r>
                <a:r>
                  <a:rPr lang="en-US" altLang="ko-KR" sz="2400" dirty="0" err="1">
                    <a:ln w="0"/>
                    <a:gradFill>
                      <a:gsLst>
                        <a:gs pos="83000">
                          <a:schemeClr val="tx1"/>
                        </a:gs>
                        <a:gs pos="100000">
                          <a:schemeClr val="tx1"/>
                        </a:gs>
                      </a:gsLst>
                      <a:lin ang="5400000" scaled="1"/>
                    </a:gradFill>
                    <a:latin typeface="+mn-ea"/>
                  </a:rPr>
                  <a:t>Efron</a:t>
                </a:r>
                <a:r>
                  <a:rPr lang="en-US" altLang="ko-KR" sz="2400" dirty="0">
                    <a:ln w="0"/>
                    <a:gradFill>
                      <a:gsLst>
                        <a:gs pos="83000">
                          <a:schemeClr val="tx1"/>
                        </a:gs>
                        <a:gs pos="100000">
                          <a:schemeClr val="tx1"/>
                        </a:gs>
                      </a:gsLst>
                      <a:lin ang="5400000" scaled="1"/>
                    </a:gradFill>
                    <a:latin typeface="+mn-ea"/>
                  </a:rPr>
                  <a:t>, if the distribution of the entire data consists of the sum of the distributions of Null and Non-Null, it is assumed that only the probability of the distribution corresponding to Null exists near 0 (or mean) in the entire distribution</a:t>
                </a:r>
              </a:p>
              <a:p>
                <a:pPr marL="457246" indent="-457246" algn="just">
                  <a:lnSpc>
                    <a:spcPct val="120000"/>
                  </a:lnSpc>
                  <a:spcBef>
                    <a:spcPts val="600"/>
                  </a:spcBef>
                  <a:buClr>
                    <a:srgbClr val="002060"/>
                  </a:buClr>
                  <a:buSzPct val="100000"/>
                  <a:buFont typeface="Wingdings" panose="05000000000000000000" pitchFamily="2" charset="2"/>
                  <a:buChar char="§"/>
                </a:pPr>
                <a:endParaRPr lang="en-US" altLang="ko-KR" sz="2400" dirty="0">
                  <a:ln w="0"/>
                  <a:gradFill>
                    <a:gsLst>
                      <a:gs pos="83000">
                        <a:schemeClr val="tx1"/>
                      </a:gs>
                      <a:gs pos="100000">
                        <a:schemeClr val="tx1"/>
                      </a:gs>
                    </a:gsLst>
                    <a:lin ang="5400000" scaled="1"/>
                  </a:gradFill>
                  <a:latin typeface="+mn-ea"/>
                </a:endParaRPr>
              </a:p>
              <a:p>
                <a:pPr algn="just">
                  <a:lnSpc>
                    <a:spcPct val="120000"/>
                  </a:lnSpc>
                  <a:spcBef>
                    <a:spcPts val="600"/>
                  </a:spcBef>
                  <a:buClr>
                    <a:srgbClr val="002060"/>
                  </a:buClr>
                  <a:buSzPct val="100000"/>
                </a:pPr>
                <a14:m>
                  <m:oMathPara xmlns:m="http://schemas.openxmlformats.org/officeDocument/2006/math">
                    <m:oMathParaPr>
                      <m:jc m:val="centerGroup"/>
                    </m:oMathParaPr>
                    <m:oMath xmlns:m="http://schemas.openxmlformats.org/officeDocument/2006/math">
                      <m:r>
                        <a:rPr lang="en-US" altLang="ko-KR" sz="2400" b="0" i="1" smtClean="0">
                          <a:ln w="0"/>
                          <a:gradFill>
                            <a:gsLst>
                              <a:gs pos="83000">
                                <a:schemeClr val="tx1"/>
                              </a:gs>
                              <a:gs pos="100000">
                                <a:schemeClr val="tx1"/>
                              </a:gs>
                            </a:gsLst>
                            <a:lin ang="5400000" scaled="1"/>
                          </a:gradFill>
                          <a:latin typeface="Cambria Math" panose="02040503050406030204" pitchFamily="18" charset="0"/>
                        </a:rPr>
                        <m:t>𝑓</m:t>
                      </m:r>
                      <m:d>
                        <m:dPr>
                          <m:ctrlPr>
                            <a:rPr lang="en-US" altLang="ko-KR" sz="2400" b="0" i="1" smtClean="0">
                              <a:ln w="0"/>
                              <a:gradFill>
                                <a:gsLst>
                                  <a:gs pos="83000">
                                    <a:schemeClr val="tx1"/>
                                  </a:gs>
                                  <a:gs pos="100000">
                                    <a:schemeClr val="tx1"/>
                                  </a:gs>
                                </a:gsLst>
                                <a:lin ang="5400000" scaled="1"/>
                              </a:gradFill>
                              <a:latin typeface="Cambria Math" panose="02040503050406030204" pitchFamily="18" charset="0"/>
                            </a:rPr>
                          </m:ctrlPr>
                        </m:dPr>
                        <m:e>
                          <m:r>
                            <a:rPr lang="en-US" altLang="ko-KR" sz="2400" b="0" i="1" smtClean="0">
                              <a:ln w="0"/>
                              <a:gradFill>
                                <a:gsLst>
                                  <a:gs pos="83000">
                                    <a:schemeClr val="tx1"/>
                                  </a:gs>
                                  <a:gs pos="100000">
                                    <a:schemeClr val="tx1"/>
                                  </a:gs>
                                </a:gsLst>
                                <a:lin ang="5400000" scaled="1"/>
                              </a:gradFill>
                              <a:latin typeface="Cambria Math" panose="02040503050406030204" pitchFamily="18" charset="0"/>
                            </a:rPr>
                            <m:t>𝑧</m:t>
                          </m:r>
                        </m:e>
                      </m:d>
                      <m:r>
                        <a:rPr lang="en-US" altLang="ko-KR" sz="2400" b="0" i="1" smtClean="0">
                          <a:ln w="0"/>
                          <a:gradFill>
                            <a:gsLst>
                              <a:gs pos="83000">
                                <a:schemeClr val="tx1"/>
                              </a:gs>
                              <a:gs pos="100000">
                                <a:schemeClr val="tx1"/>
                              </a:gs>
                            </a:gsLst>
                            <a:lin ang="5400000" scaled="1"/>
                          </a:gradFill>
                          <a:latin typeface="Cambria Math" panose="02040503050406030204" pitchFamily="18" charset="0"/>
                        </a:rPr>
                        <m:t>= </m:t>
                      </m:r>
                      <m:sSub>
                        <m:sSubPr>
                          <m:ctrlPr>
                            <a:rPr lang="en-US" altLang="ko-KR" sz="2400" b="0" i="1" smtClean="0">
                              <a:ln w="0"/>
                              <a:gradFill>
                                <a:gsLst>
                                  <a:gs pos="83000">
                                    <a:schemeClr val="tx1"/>
                                  </a:gs>
                                  <a:gs pos="100000">
                                    <a:schemeClr val="tx1"/>
                                  </a:gs>
                                </a:gsLst>
                                <a:lin ang="5400000" scaled="1"/>
                              </a:gradFill>
                              <a:latin typeface="Cambria Math" panose="02040503050406030204" pitchFamily="18" charset="0"/>
                            </a:rPr>
                          </m:ctrlPr>
                        </m:sSubPr>
                        <m:e>
                          <m:r>
                            <a:rPr lang="ko-KR" altLang="en-US" sz="2400" b="0" i="1" smtClean="0">
                              <a:ln w="0"/>
                              <a:gradFill>
                                <a:gsLst>
                                  <a:gs pos="83000">
                                    <a:schemeClr val="tx1"/>
                                  </a:gs>
                                  <a:gs pos="100000">
                                    <a:schemeClr val="tx1"/>
                                  </a:gs>
                                </a:gsLst>
                                <a:lin ang="5400000" scaled="1"/>
                              </a:gradFill>
                              <a:latin typeface="Cambria Math" panose="02040503050406030204" pitchFamily="18" charset="0"/>
                            </a:rPr>
                            <m:t>𝜋</m:t>
                          </m:r>
                        </m:e>
                        <m:sub>
                          <m:r>
                            <a:rPr lang="en-US" altLang="ko-KR" sz="2400" b="0" i="1" smtClean="0">
                              <a:ln w="0"/>
                              <a:gradFill>
                                <a:gsLst>
                                  <a:gs pos="83000">
                                    <a:schemeClr val="tx1"/>
                                  </a:gs>
                                  <a:gs pos="100000">
                                    <a:schemeClr val="tx1"/>
                                  </a:gs>
                                </a:gsLst>
                                <a:lin ang="5400000" scaled="1"/>
                              </a:gradFill>
                              <a:latin typeface="Cambria Math" panose="02040503050406030204" pitchFamily="18" charset="0"/>
                            </a:rPr>
                            <m:t>0</m:t>
                          </m:r>
                        </m:sub>
                      </m:sSub>
                      <m:sSub>
                        <m:sSubPr>
                          <m:ctrlPr>
                            <a:rPr lang="en-US" altLang="ko-KR" sz="2400" b="0" i="1" smtClean="0">
                              <a:ln w="0"/>
                              <a:gradFill>
                                <a:gsLst>
                                  <a:gs pos="83000">
                                    <a:schemeClr val="tx1"/>
                                  </a:gs>
                                  <a:gs pos="100000">
                                    <a:schemeClr val="tx1"/>
                                  </a:gs>
                                </a:gsLst>
                                <a:lin ang="5400000" scaled="1"/>
                              </a:gradFill>
                              <a:latin typeface="Cambria Math" panose="02040503050406030204" pitchFamily="18" charset="0"/>
                            </a:rPr>
                          </m:ctrlPr>
                        </m:sSubPr>
                        <m:e>
                          <m:r>
                            <a:rPr lang="en-US" altLang="ko-KR" sz="2400" b="0" i="1" smtClean="0">
                              <a:ln w="0"/>
                              <a:gradFill>
                                <a:gsLst>
                                  <a:gs pos="83000">
                                    <a:schemeClr val="tx1"/>
                                  </a:gs>
                                  <a:gs pos="100000">
                                    <a:schemeClr val="tx1"/>
                                  </a:gs>
                                </a:gsLst>
                                <a:lin ang="5400000" scaled="1"/>
                              </a:gradFill>
                              <a:latin typeface="Cambria Math" panose="02040503050406030204" pitchFamily="18" charset="0"/>
                            </a:rPr>
                            <m:t>𝑓</m:t>
                          </m:r>
                        </m:e>
                        <m:sub>
                          <m:r>
                            <a:rPr lang="en-US" altLang="ko-KR" sz="2400" b="0" i="1" smtClean="0">
                              <a:ln w="0"/>
                              <a:gradFill>
                                <a:gsLst>
                                  <a:gs pos="83000">
                                    <a:schemeClr val="tx1"/>
                                  </a:gs>
                                  <a:gs pos="100000">
                                    <a:schemeClr val="tx1"/>
                                  </a:gs>
                                </a:gsLst>
                                <a:lin ang="5400000" scaled="1"/>
                              </a:gradFill>
                              <a:latin typeface="Cambria Math" panose="02040503050406030204" pitchFamily="18" charset="0"/>
                            </a:rPr>
                            <m:t>0</m:t>
                          </m:r>
                        </m:sub>
                      </m:sSub>
                      <m:d>
                        <m:dPr>
                          <m:ctrlPr>
                            <a:rPr lang="en-US" altLang="ko-KR" sz="2400" b="0" i="1" smtClean="0">
                              <a:ln w="0"/>
                              <a:gradFill>
                                <a:gsLst>
                                  <a:gs pos="83000">
                                    <a:schemeClr val="tx1"/>
                                  </a:gs>
                                  <a:gs pos="100000">
                                    <a:schemeClr val="tx1"/>
                                  </a:gs>
                                </a:gsLst>
                                <a:lin ang="5400000" scaled="1"/>
                              </a:gradFill>
                              <a:latin typeface="Cambria Math" panose="02040503050406030204" pitchFamily="18" charset="0"/>
                            </a:rPr>
                          </m:ctrlPr>
                        </m:dPr>
                        <m:e>
                          <m:r>
                            <a:rPr lang="en-US" altLang="ko-KR" sz="2400" b="0" i="1" smtClean="0">
                              <a:ln w="0"/>
                              <a:gradFill>
                                <a:gsLst>
                                  <a:gs pos="83000">
                                    <a:schemeClr val="tx1"/>
                                  </a:gs>
                                  <a:gs pos="100000">
                                    <a:schemeClr val="tx1"/>
                                  </a:gs>
                                </a:gsLst>
                                <a:lin ang="5400000" scaled="1"/>
                              </a:gradFill>
                              <a:latin typeface="Cambria Math" panose="02040503050406030204" pitchFamily="18" charset="0"/>
                            </a:rPr>
                            <m:t>𝑧</m:t>
                          </m:r>
                        </m:e>
                      </m:d>
                      <m:r>
                        <a:rPr lang="en-US" altLang="ko-KR" sz="2400" b="0" i="1" smtClean="0">
                          <a:ln w="0"/>
                          <a:gradFill>
                            <a:gsLst>
                              <a:gs pos="83000">
                                <a:schemeClr val="tx1"/>
                              </a:gs>
                              <a:gs pos="100000">
                                <a:schemeClr val="tx1"/>
                              </a:gs>
                            </a:gsLst>
                            <a:lin ang="5400000" scaled="1"/>
                          </a:gradFill>
                          <a:latin typeface="Cambria Math" panose="02040503050406030204" pitchFamily="18" charset="0"/>
                        </a:rPr>
                        <m:t>+ </m:t>
                      </m:r>
                      <m:sSub>
                        <m:sSubPr>
                          <m:ctrlPr>
                            <a:rPr lang="en-US" altLang="ko-KR" sz="2400" b="0" i="1" smtClean="0">
                              <a:ln w="0"/>
                              <a:gradFill>
                                <a:gsLst>
                                  <a:gs pos="83000">
                                    <a:schemeClr val="tx1"/>
                                  </a:gs>
                                  <a:gs pos="100000">
                                    <a:schemeClr val="tx1"/>
                                  </a:gs>
                                </a:gsLst>
                                <a:lin ang="5400000" scaled="1"/>
                              </a:gradFill>
                              <a:latin typeface="Cambria Math" panose="02040503050406030204" pitchFamily="18" charset="0"/>
                            </a:rPr>
                          </m:ctrlPr>
                        </m:sSubPr>
                        <m:e>
                          <m:r>
                            <a:rPr lang="ko-KR" altLang="en-US" sz="2400" b="0" i="1" smtClean="0">
                              <a:ln w="0"/>
                              <a:gradFill>
                                <a:gsLst>
                                  <a:gs pos="83000">
                                    <a:schemeClr val="tx1"/>
                                  </a:gs>
                                  <a:gs pos="100000">
                                    <a:schemeClr val="tx1"/>
                                  </a:gs>
                                </a:gsLst>
                                <a:lin ang="5400000" scaled="1"/>
                              </a:gradFill>
                              <a:latin typeface="Cambria Math" panose="02040503050406030204" pitchFamily="18" charset="0"/>
                            </a:rPr>
                            <m:t>𝜋</m:t>
                          </m:r>
                        </m:e>
                        <m:sub>
                          <m:r>
                            <a:rPr lang="en-US" altLang="ko-KR" sz="2400" b="0" i="1" smtClean="0">
                              <a:ln w="0"/>
                              <a:gradFill>
                                <a:gsLst>
                                  <a:gs pos="83000">
                                    <a:schemeClr val="tx1"/>
                                  </a:gs>
                                  <a:gs pos="100000">
                                    <a:schemeClr val="tx1"/>
                                  </a:gs>
                                </a:gsLst>
                                <a:lin ang="5400000" scaled="1"/>
                              </a:gradFill>
                              <a:latin typeface="Cambria Math" panose="02040503050406030204" pitchFamily="18" charset="0"/>
                            </a:rPr>
                            <m:t>1</m:t>
                          </m:r>
                        </m:sub>
                      </m:sSub>
                      <m:sSub>
                        <m:sSubPr>
                          <m:ctrlPr>
                            <a:rPr lang="en-US" altLang="ko-KR" sz="2400" b="0" i="1" smtClean="0">
                              <a:ln w="0"/>
                              <a:gradFill>
                                <a:gsLst>
                                  <a:gs pos="83000">
                                    <a:schemeClr val="tx1"/>
                                  </a:gs>
                                  <a:gs pos="100000">
                                    <a:schemeClr val="tx1"/>
                                  </a:gs>
                                </a:gsLst>
                                <a:lin ang="5400000" scaled="1"/>
                              </a:gradFill>
                              <a:latin typeface="Cambria Math" panose="02040503050406030204" pitchFamily="18" charset="0"/>
                            </a:rPr>
                          </m:ctrlPr>
                        </m:sSubPr>
                        <m:e>
                          <m:r>
                            <a:rPr lang="en-US" altLang="ko-KR" sz="2400" b="0" i="1" smtClean="0">
                              <a:ln w="0"/>
                              <a:gradFill>
                                <a:gsLst>
                                  <a:gs pos="83000">
                                    <a:schemeClr val="tx1"/>
                                  </a:gs>
                                  <a:gs pos="100000">
                                    <a:schemeClr val="tx1"/>
                                  </a:gs>
                                </a:gsLst>
                                <a:lin ang="5400000" scaled="1"/>
                              </a:gradFill>
                              <a:latin typeface="Cambria Math" panose="02040503050406030204" pitchFamily="18" charset="0"/>
                            </a:rPr>
                            <m:t>𝑓</m:t>
                          </m:r>
                        </m:e>
                        <m:sub>
                          <m:r>
                            <a:rPr lang="en-US" altLang="ko-KR" sz="2400" b="0" i="1" smtClean="0">
                              <a:ln w="0"/>
                              <a:gradFill>
                                <a:gsLst>
                                  <a:gs pos="83000">
                                    <a:schemeClr val="tx1"/>
                                  </a:gs>
                                  <a:gs pos="100000">
                                    <a:schemeClr val="tx1"/>
                                  </a:gs>
                                </a:gsLst>
                                <a:lin ang="5400000" scaled="1"/>
                              </a:gradFill>
                              <a:latin typeface="Cambria Math" panose="02040503050406030204" pitchFamily="18" charset="0"/>
                            </a:rPr>
                            <m:t>1</m:t>
                          </m:r>
                        </m:sub>
                      </m:sSub>
                      <m:d>
                        <m:dPr>
                          <m:ctrlPr>
                            <a:rPr lang="en-US" altLang="ko-KR" sz="2400" b="0" i="1" smtClean="0">
                              <a:ln w="0"/>
                              <a:gradFill>
                                <a:gsLst>
                                  <a:gs pos="83000">
                                    <a:schemeClr val="tx1"/>
                                  </a:gs>
                                  <a:gs pos="100000">
                                    <a:schemeClr val="tx1"/>
                                  </a:gs>
                                </a:gsLst>
                                <a:lin ang="5400000" scaled="1"/>
                              </a:gradFill>
                              <a:latin typeface="Cambria Math" panose="02040503050406030204" pitchFamily="18" charset="0"/>
                            </a:rPr>
                          </m:ctrlPr>
                        </m:dPr>
                        <m:e>
                          <m:r>
                            <a:rPr lang="en-US" altLang="ko-KR" sz="2400" b="0" i="1" smtClean="0">
                              <a:ln w="0"/>
                              <a:gradFill>
                                <a:gsLst>
                                  <a:gs pos="83000">
                                    <a:schemeClr val="tx1"/>
                                  </a:gs>
                                  <a:gs pos="100000">
                                    <a:schemeClr val="tx1"/>
                                  </a:gs>
                                </a:gsLst>
                                <a:lin ang="5400000" scaled="1"/>
                              </a:gradFill>
                              <a:latin typeface="Cambria Math" panose="02040503050406030204" pitchFamily="18" charset="0"/>
                            </a:rPr>
                            <m:t>𝑧</m:t>
                          </m:r>
                        </m:e>
                      </m:d>
                      <m:r>
                        <a:rPr lang="en-US" altLang="ko-KR" sz="2400" b="0" i="1" smtClean="0">
                          <a:ln w="0"/>
                          <a:gradFill>
                            <a:gsLst>
                              <a:gs pos="83000">
                                <a:schemeClr val="tx1"/>
                              </a:gs>
                              <a:gs pos="100000">
                                <a:schemeClr val="tx1"/>
                              </a:gs>
                            </a:gsLst>
                            <a:lin ang="5400000" scaled="1"/>
                          </a:gradFill>
                          <a:latin typeface="Cambria Math" panose="02040503050406030204" pitchFamily="18" charset="0"/>
                        </a:rPr>
                        <m:t> :</m:t>
                      </m:r>
                      <m:r>
                        <a:rPr lang="en-US" altLang="ko-KR" sz="2400" b="0" i="1" smtClean="0">
                          <a:ln w="0"/>
                          <a:gradFill>
                            <a:gsLst>
                              <a:gs pos="83000">
                                <a:schemeClr val="tx1"/>
                              </a:gs>
                              <a:gs pos="100000">
                                <a:schemeClr val="tx1"/>
                              </a:gs>
                            </a:gsLst>
                            <a:lin ang="5400000" scaled="1"/>
                          </a:gradFill>
                          <a:latin typeface="Cambria Math" panose="02040503050406030204" pitchFamily="18" charset="0"/>
                        </a:rPr>
                        <m:t>𝑀𝑖𝑥𝑡𝑢𝑟𝑒</m:t>
                      </m:r>
                      <m:r>
                        <a:rPr lang="en-US" altLang="ko-KR" sz="2400" b="0" i="1" smtClean="0">
                          <a:ln w="0"/>
                          <a:gradFill>
                            <a:gsLst>
                              <a:gs pos="83000">
                                <a:schemeClr val="tx1"/>
                              </a:gs>
                              <a:gs pos="100000">
                                <a:schemeClr val="tx1"/>
                              </a:gs>
                            </a:gsLst>
                            <a:lin ang="5400000" scaled="1"/>
                          </a:gradFill>
                          <a:latin typeface="Cambria Math" panose="02040503050406030204" pitchFamily="18" charset="0"/>
                        </a:rPr>
                        <m:t> </m:t>
                      </m:r>
                      <m:r>
                        <a:rPr lang="en-US" altLang="ko-KR" sz="2400" b="0" i="1" smtClean="0">
                          <a:ln w="0"/>
                          <a:gradFill>
                            <a:gsLst>
                              <a:gs pos="83000">
                                <a:schemeClr val="tx1"/>
                              </a:gs>
                              <a:gs pos="100000">
                                <a:schemeClr val="tx1"/>
                              </a:gs>
                            </a:gsLst>
                            <a:lin ang="5400000" scaled="1"/>
                          </a:gradFill>
                          <a:latin typeface="Cambria Math" panose="02040503050406030204" pitchFamily="18" charset="0"/>
                        </a:rPr>
                        <m:t>𝑑𝑖𝑠𝑡</m:t>
                      </m:r>
                      <m:r>
                        <a:rPr lang="en-US" altLang="ko-KR" sz="2400" b="0" i="1" smtClean="0">
                          <a:ln w="0"/>
                          <a:gradFill>
                            <a:gsLst>
                              <a:gs pos="83000">
                                <a:schemeClr val="tx1"/>
                              </a:gs>
                              <a:gs pos="100000">
                                <a:schemeClr val="tx1"/>
                              </a:gs>
                            </a:gsLst>
                            <a:lin ang="5400000" scaled="1"/>
                          </a:gradFill>
                          <a:latin typeface="Cambria Math" panose="02040503050406030204" pitchFamily="18" charset="0"/>
                        </a:rPr>
                        <m:t>.</m:t>
                      </m:r>
                    </m:oMath>
                  </m:oMathPara>
                </a14:m>
                <a:endParaRPr lang="en-US" altLang="ko-KR" sz="2400" dirty="0">
                  <a:ln w="0"/>
                  <a:gradFill>
                    <a:gsLst>
                      <a:gs pos="83000">
                        <a:schemeClr val="tx1"/>
                      </a:gs>
                      <a:gs pos="100000">
                        <a:schemeClr val="tx1"/>
                      </a:gs>
                    </a:gsLst>
                    <a:lin ang="5400000" scaled="1"/>
                  </a:gradFill>
                  <a:latin typeface="+mn-ea"/>
                </a:endParaRPr>
              </a:p>
              <a:p>
                <a:pPr algn="just">
                  <a:lnSpc>
                    <a:spcPct val="120000"/>
                  </a:lnSpc>
                  <a:spcBef>
                    <a:spcPts val="600"/>
                  </a:spcBef>
                  <a:buClr>
                    <a:srgbClr val="002060"/>
                  </a:buClr>
                  <a:buSzPct val="100000"/>
                </a:pPr>
                <a:endParaRPr lang="en-US" altLang="ko-KR" sz="2400" dirty="0">
                  <a:ln w="0"/>
                  <a:gradFill>
                    <a:gsLst>
                      <a:gs pos="83000">
                        <a:schemeClr val="tx1"/>
                      </a:gs>
                      <a:gs pos="100000">
                        <a:schemeClr val="tx1"/>
                      </a:gs>
                    </a:gsLst>
                    <a:lin ang="5400000" scaled="1"/>
                  </a:gradFill>
                  <a:latin typeface="+mn-ea"/>
                </a:endParaRPr>
              </a:p>
              <a:p>
                <a:pPr algn="just">
                  <a:lnSpc>
                    <a:spcPct val="120000"/>
                  </a:lnSpc>
                  <a:spcBef>
                    <a:spcPts val="600"/>
                  </a:spcBef>
                  <a:buClr>
                    <a:srgbClr val="002060"/>
                  </a:buClr>
                  <a:buSzPct val="100000"/>
                </a:pPr>
                <a14:m>
                  <m:oMathPara xmlns:m="http://schemas.openxmlformats.org/officeDocument/2006/math">
                    <m:oMathParaPr>
                      <m:jc m:val="centerGroup"/>
                    </m:oMathParaPr>
                    <m:oMath xmlns:m="http://schemas.openxmlformats.org/officeDocument/2006/math">
                      <m:r>
                        <a:rPr lang="en-US" altLang="ko-KR" sz="2400" b="0" i="1" smtClean="0">
                          <a:ln w="0"/>
                          <a:gradFill>
                            <a:gsLst>
                              <a:gs pos="83000">
                                <a:schemeClr val="tx1"/>
                              </a:gs>
                              <a:gs pos="100000">
                                <a:schemeClr val="tx1"/>
                              </a:gs>
                            </a:gsLst>
                            <a:lin ang="5400000" scaled="1"/>
                          </a:gradFill>
                          <a:latin typeface="Cambria Math" panose="02040503050406030204" pitchFamily="18" charset="0"/>
                        </a:rPr>
                        <m:t>𝑓</m:t>
                      </m:r>
                      <m:d>
                        <m:dPr>
                          <m:ctrlPr>
                            <a:rPr lang="en-US" altLang="ko-KR" sz="2400" b="0" i="1" smtClean="0">
                              <a:ln w="0"/>
                              <a:gradFill>
                                <a:gsLst>
                                  <a:gs pos="83000">
                                    <a:schemeClr val="tx1"/>
                                  </a:gs>
                                  <a:gs pos="100000">
                                    <a:schemeClr val="tx1"/>
                                  </a:gs>
                                </a:gsLst>
                                <a:lin ang="5400000" scaled="1"/>
                              </a:gradFill>
                              <a:latin typeface="Cambria Math" panose="02040503050406030204" pitchFamily="18" charset="0"/>
                            </a:rPr>
                          </m:ctrlPr>
                        </m:dPr>
                        <m:e>
                          <m:r>
                            <a:rPr lang="en-US" altLang="ko-KR" sz="2400" b="0" i="1" smtClean="0">
                              <a:ln w="0"/>
                              <a:gradFill>
                                <a:gsLst>
                                  <a:gs pos="83000">
                                    <a:schemeClr val="tx1"/>
                                  </a:gs>
                                  <a:gs pos="100000">
                                    <a:schemeClr val="tx1"/>
                                  </a:gs>
                                </a:gsLst>
                                <a:lin ang="5400000" scaled="1"/>
                              </a:gradFill>
                              <a:latin typeface="Cambria Math" panose="02040503050406030204" pitchFamily="18" charset="0"/>
                            </a:rPr>
                            <m:t>𝑧</m:t>
                          </m:r>
                        </m:e>
                      </m:d>
                      <m:r>
                        <a:rPr lang="en-US" altLang="ko-KR" sz="2400" b="0" i="1" smtClean="0">
                          <a:ln w="0"/>
                          <a:gradFill>
                            <a:gsLst>
                              <a:gs pos="83000">
                                <a:schemeClr val="tx1"/>
                              </a:gs>
                              <a:gs pos="100000">
                                <a:schemeClr val="tx1"/>
                              </a:gs>
                            </a:gsLst>
                            <a:lin ang="5400000" scaled="1"/>
                          </a:gradFill>
                          <a:latin typeface="Cambria Math" panose="02040503050406030204" pitchFamily="18" charset="0"/>
                        </a:rPr>
                        <m:t>=</m:t>
                      </m:r>
                      <m:sSub>
                        <m:sSubPr>
                          <m:ctrlPr>
                            <a:rPr lang="en-US" altLang="ko-KR" sz="2400" i="1">
                              <a:ln w="0"/>
                              <a:gradFill>
                                <a:gsLst>
                                  <a:gs pos="83000">
                                    <a:schemeClr val="tx1"/>
                                  </a:gs>
                                  <a:gs pos="100000">
                                    <a:schemeClr val="tx1"/>
                                  </a:gs>
                                </a:gsLst>
                                <a:lin ang="5400000" scaled="1"/>
                              </a:gradFill>
                              <a:latin typeface="Cambria Math" panose="02040503050406030204" pitchFamily="18" charset="0"/>
                            </a:rPr>
                          </m:ctrlPr>
                        </m:sSubPr>
                        <m:e>
                          <m:r>
                            <a:rPr lang="ko-KR" altLang="en-US" sz="2400" i="1">
                              <a:ln w="0"/>
                              <a:gradFill>
                                <a:gsLst>
                                  <a:gs pos="83000">
                                    <a:schemeClr val="tx1"/>
                                  </a:gs>
                                  <a:gs pos="100000">
                                    <a:schemeClr val="tx1"/>
                                  </a:gs>
                                </a:gsLst>
                                <a:lin ang="5400000" scaled="1"/>
                              </a:gradFill>
                              <a:latin typeface="Cambria Math" panose="02040503050406030204" pitchFamily="18" charset="0"/>
                            </a:rPr>
                            <m:t>𝜋</m:t>
                          </m:r>
                        </m:e>
                        <m:sub>
                          <m:r>
                            <a:rPr lang="en-US" altLang="ko-KR" sz="2400" i="1">
                              <a:ln w="0"/>
                              <a:gradFill>
                                <a:gsLst>
                                  <a:gs pos="83000">
                                    <a:schemeClr val="tx1"/>
                                  </a:gs>
                                  <a:gs pos="100000">
                                    <a:schemeClr val="tx1"/>
                                  </a:gs>
                                </a:gsLst>
                                <a:lin ang="5400000" scaled="1"/>
                              </a:gradFill>
                              <a:latin typeface="Cambria Math" panose="02040503050406030204" pitchFamily="18" charset="0"/>
                            </a:rPr>
                            <m:t>0</m:t>
                          </m:r>
                        </m:sub>
                      </m:sSub>
                      <m:sSub>
                        <m:sSubPr>
                          <m:ctrlPr>
                            <a:rPr lang="en-US" altLang="ko-KR" sz="2400" i="1">
                              <a:ln w="0"/>
                              <a:gradFill>
                                <a:gsLst>
                                  <a:gs pos="83000">
                                    <a:schemeClr val="tx1"/>
                                  </a:gs>
                                  <a:gs pos="100000">
                                    <a:schemeClr val="tx1"/>
                                  </a:gs>
                                </a:gsLst>
                                <a:lin ang="5400000" scaled="1"/>
                              </a:gradFill>
                              <a:latin typeface="Cambria Math" panose="02040503050406030204" pitchFamily="18" charset="0"/>
                            </a:rPr>
                          </m:ctrlPr>
                        </m:sSubPr>
                        <m:e>
                          <m:r>
                            <a:rPr lang="en-US" altLang="ko-KR" sz="2400" i="1">
                              <a:ln w="0"/>
                              <a:gradFill>
                                <a:gsLst>
                                  <a:gs pos="83000">
                                    <a:schemeClr val="tx1"/>
                                  </a:gs>
                                  <a:gs pos="100000">
                                    <a:schemeClr val="tx1"/>
                                  </a:gs>
                                </a:gsLst>
                                <a:lin ang="5400000" scaled="1"/>
                              </a:gradFill>
                              <a:latin typeface="Cambria Math" panose="02040503050406030204" pitchFamily="18" charset="0"/>
                            </a:rPr>
                            <m:t>𝑓</m:t>
                          </m:r>
                        </m:e>
                        <m:sub>
                          <m:r>
                            <a:rPr lang="en-US" altLang="ko-KR" sz="2400" i="1">
                              <a:ln w="0"/>
                              <a:gradFill>
                                <a:gsLst>
                                  <a:gs pos="83000">
                                    <a:schemeClr val="tx1"/>
                                  </a:gs>
                                  <a:gs pos="100000">
                                    <a:schemeClr val="tx1"/>
                                  </a:gs>
                                </a:gsLst>
                                <a:lin ang="5400000" scaled="1"/>
                              </a:gradFill>
                              <a:latin typeface="Cambria Math" panose="02040503050406030204" pitchFamily="18" charset="0"/>
                            </a:rPr>
                            <m:t>0</m:t>
                          </m:r>
                        </m:sub>
                      </m:sSub>
                      <m:d>
                        <m:dPr>
                          <m:ctrlPr>
                            <a:rPr lang="en-US" altLang="ko-KR" sz="2400" i="1">
                              <a:ln w="0"/>
                              <a:gradFill>
                                <a:gsLst>
                                  <a:gs pos="83000">
                                    <a:schemeClr val="tx1"/>
                                  </a:gs>
                                  <a:gs pos="100000">
                                    <a:schemeClr val="tx1"/>
                                  </a:gs>
                                </a:gsLst>
                                <a:lin ang="5400000" scaled="1"/>
                              </a:gradFill>
                              <a:latin typeface="Cambria Math" panose="02040503050406030204" pitchFamily="18" charset="0"/>
                            </a:rPr>
                          </m:ctrlPr>
                        </m:dPr>
                        <m:e>
                          <m:r>
                            <a:rPr lang="en-US" altLang="ko-KR" sz="2400" i="1">
                              <a:ln w="0"/>
                              <a:gradFill>
                                <a:gsLst>
                                  <a:gs pos="83000">
                                    <a:schemeClr val="tx1"/>
                                  </a:gs>
                                  <a:gs pos="100000">
                                    <a:schemeClr val="tx1"/>
                                  </a:gs>
                                </a:gsLst>
                                <a:lin ang="5400000" scaled="1"/>
                              </a:gradFill>
                              <a:latin typeface="Cambria Math" panose="02040503050406030204" pitchFamily="18" charset="0"/>
                            </a:rPr>
                            <m:t>𝑧</m:t>
                          </m:r>
                        </m:e>
                      </m:d>
                      <m:r>
                        <a:rPr lang="en-US" altLang="ko-KR" sz="2400" b="0" i="1" smtClean="0">
                          <a:ln w="0"/>
                          <a:gradFill>
                            <a:gsLst>
                              <a:gs pos="83000">
                                <a:schemeClr val="tx1"/>
                              </a:gs>
                              <a:gs pos="100000">
                                <a:schemeClr val="tx1"/>
                              </a:gs>
                            </a:gsLst>
                            <a:lin ang="5400000" scaled="1"/>
                          </a:gradFill>
                          <a:latin typeface="Cambria Math" panose="02040503050406030204" pitchFamily="18" charset="0"/>
                        </a:rPr>
                        <m:t>  </m:t>
                      </m:r>
                      <m:r>
                        <a:rPr lang="en-US" altLang="ko-KR" sz="2400" b="0" i="1" smtClean="0">
                          <a:ln w="0"/>
                          <a:gradFill>
                            <a:gsLst>
                              <a:gs pos="83000">
                                <a:schemeClr val="tx1"/>
                              </a:gs>
                              <a:gs pos="100000">
                                <a:schemeClr val="tx1"/>
                              </a:gs>
                            </a:gsLst>
                            <a:lin ang="5400000" scaled="1"/>
                          </a:gradFill>
                          <a:latin typeface="Cambria Math" panose="02040503050406030204" pitchFamily="18" charset="0"/>
                        </a:rPr>
                        <m:t>𝑓𝑜𝑟</m:t>
                      </m:r>
                      <m:r>
                        <a:rPr lang="en-US" altLang="ko-KR" sz="2400" b="0" i="1" smtClean="0">
                          <a:ln w="0"/>
                          <a:gradFill>
                            <a:gsLst>
                              <a:gs pos="83000">
                                <a:schemeClr val="tx1"/>
                              </a:gs>
                              <a:gs pos="100000">
                                <a:schemeClr val="tx1"/>
                              </a:gs>
                            </a:gsLst>
                            <a:lin ang="5400000" scaled="1"/>
                          </a:gradFill>
                          <a:latin typeface="Cambria Math" panose="02040503050406030204" pitchFamily="18" charset="0"/>
                        </a:rPr>
                        <m:t>  </m:t>
                      </m:r>
                      <m:r>
                        <a:rPr lang="en-US" altLang="ko-KR" sz="2400" b="0" i="1" smtClean="0">
                          <a:ln w="0"/>
                          <a:gradFill>
                            <a:gsLst>
                              <a:gs pos="83000">
                                <a:schemeClr val="tx1"/>
                              </a:gs>
                              <a:gs pos="100000">
                                <a:schemeClr val="tx1"/>
                              </a:gs>
                            </a:gsLst>
                            <a:lin ang="5400000" scaled="1"/>
                          </a:gradFill>
                          <a:latin typeface="Cambria Math" panose="02040503050406030204" pitchFamily="18" charset="0"/>
                        </a:rPr>
                        <m:t>𝑧</m:t>
                      </m:r>
                      <m:r>
                        <a:rPr lang="en-US" altLang="ko-KR" sz="2400" b="0" i="1" smtClean="0">
                          <a:ln w="0"/>
                          <a:gradFill>
                            <a:gsLst>
                              <a:gs pos="83000">
                                <a:schemeClr val="tx1"/>
                              </a:gs>
                              <a:gs pos="100000">
                                <a:schemeClr val="tx1"/>
                              </a:gs>
                            </a:gsLst>
                            <a:lin ang="5400000" scaled="1"/>
                          </a:gradFill>
                          <a:latin typeface="Cambria Math" panose="02040503050406030204" pitchFamily="18" charset="0"/>
                        </a:rPr>
                        <m:t> ∈ </m:t>
                      </m:r>
                      <m:r>
                        <a:rPr lang="ko-KR" altLang="en-US"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𝒵</m:t>
                      </m:r>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m:t>
                      </m:r>
                      <m:d>
                        <m:dPr>
                          <m:begChr m:val="["/>
                          <m:endChr m:val="]"/>
                          <m:ctrlP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ctrlPr>
                        </m:dPr>
                        <m:e>
                          <m:sSub>
                            <m:sSubPr>
                              <m:ctrlP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ctrlPr>
                            </m:sSubPr>
                            <m:e>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𝑐</m:t>
                              </m:r>
                            </m:e>
                            <m:sub>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1</m:t>
                              </m:r>
                            </m:sub>
                          </m:sSub>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 </m:t>
                          </m:r>
                          <m:sSub>
                            <m:sSubPr>
                              <m:ctrlP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ctrlPr>
                            </m:sSubPr>
                            <m:e>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𝑐</m:t>
                              </m:r>
                            </m:e>
                            <m:sub>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2</m:t>
                              </m:r>
                            </m:sub>
                          </m:sSub>
                        </m:e>
                      </m:d>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 :</m:t>
                      </m:r>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𝑍𝑒𝑟𝑜</m:t>
                      </m:r>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m:t>
                      </m:r>
                      <m:r>
                        <a:rPr lang="en-US" altLang="ko-KR" sz="2400" b="0" i="1" smtClean="0">
                          <a:ln w="0"/>
                          <a:gradFill>
                            <a:gsLst>
                              <a:gs pos="83000">
                                <a:schemeClr val="tx1"/>
                              </a:gs>
                              <a:gs pos="100000">
                                <a:schemeClr val="tx1"/>
                              </a:gs>
                            </a:gsLst>
                            <a:lin ang="5400000" scaled="1"/>
                          </a:gradFill>
                          <a:latin typeface="Cambria Math" panose="02040503050406030204" pitchFamily="18" charset="0"/>
                          <a:ea typeface="Cambria Math" panose="02040503050406030204" pitchFamily="18" charset="0"/>
                        </a:rPr>
                        <m:t>𝐴𝑠𝑠𝑢𝑚𝑝𝑡𝑖𝑜𝑛</m:t>
                      </m:r>
                    </m:oMath>
                  </m:oMathPara>
                </a14:m>
                <a:endParaRPr lang="en-US" altLang="ko-KR" sz="2400" dirty="0">
                  <a:ln w="0"/>
                  <a:gradFill>
                    <a:gsLst>
                      <a:gs pos="83000">
                        <a:schemeClr val="tx1"/>
                      </a:gs>
                      <a:gs pos="100000">
                        <a:schemeClr val="tx1"/>
                      </a:gs>
                    </a:gsLst>
                    <a:lin ang="5400000" scaled="1"/>
                  </a:gradFill>
                  <a:latin typeface="+mn-ea"/>
                </a:endParaRPr>
              </a:p>
              <a:p>
                <a:pPr algn="just">
                  <a:lnSpc>
                    <a:spcPct val="120000"/>
                  </a:lnSpc>
                  <a:spcBef>
                    <a:spcPts val="600"/>
                  </a:spcBef>
                  <a:buClr>
                    <a:srgbClr val="002060"/>
                  </a:buClr>
                  <a:buSzPct val="100000"/>
                </a:pPr>
                <a:endParaRPr lang="en-US" altLang="ko-KR" sz="2400" dirty="0">
                  <a:ln w="0"/>
                  <a:gradFill>
                    <a:gsLst>
                      <a:gs pos="83000">
                        <a:schemeClr val="tx1"/>
                      </a:gs>
                      <a:gs pos="100000">
                        <a:schemeClr val="tx1"/>
                      </a:gs>
                    </a:gsLst>
                    <a:lin ang="5400000" scaled="1"/>
                  </a:gradFill>
                  <a:latin typeface="+mn-ea"/>
                </a:endParaRPr>
              </a:p>
              <a:p>
                <a:pPr algn="just">
                  <a:lnSpc>
                    <a:spcPct val="120000"/>
                  </a:lnSpc>
                  <a:spcBef>
                    <a:spcPts val="600"/>
                  </a:spcBef>
                  <a:buClr>
                    <a:srgbClr val="002060"/>
                  </a:buClr>
                  <a:buSzPct val="100000"/>
                </a:pPr>
                <a:endParaRPr lang="en-US" altLang="ko-KR" sz="2400" dirty="0">
                  <a:ln w="0"/>
                  <a:gradFill>
                    <a:gsLst>
                      <a:gs pos="83000">
                        <a:schemeClr val="tx1"/>
                      </a:gs>
                      <a:gs pos="100000">
                        <a:schemeClr val="tx1"/>
                      </a:gs>
                    </a:gsLst>
                    <a:lin ang="5400000" scaled="1"/>
                  </a:gradFill>
                  <a:latin typeface="+mn-ea"/>
                </a:endParaRPr>
              </a:p>
            </p:txBody>
          </p:sp>
        </mc:Choice>
        <mc:Fallback>
          <p:sp>
            <p:nvSpPr>
              <p:cNvPr id="58" name="직사각형 57">
                <a:extLst>
                  <a:ext uri="{FF2B5EF4-FFF2-40B4-BE49-F238E27FC236}">
                    <a16:creationId xmlns:a16="http://schemas.microsoft.com/office/drawing/2014/main" id="{13D20FB2-A5D3-9C39-35A3-5D4701F7A711}"/>
                  </a:ext>
                </a:extLst>
              </p:cNvPr>
              <p:cNvSpPr>
                <a:spLocks noRot="1" noChangeAspect="1" noMove="1" noResize="1" noEditPoints="1" noAdjustHandles="1" noChangeArrowheads="1" noChangeShapeType="1" noTextEdit="1"/>
              </p:cNvSpPr>
              <p:nvPr/>
            </p:nvSpPr>
            <p:spPr>
              <a:xfrm>
                <a:off x="771318" y="27999272"/>
                <a:ext cx="13681522" cy="4345228"/>
              </a:xfrm>
              <a:prstGeom prst="rect">
                <a:avLst/>
              </a:prstGeom>
              <a:blipFill>
                <a:blip r:embed="rId6"/>
                <a:stretch>
                  <a:fillRect l="-624"/>
                </a:stretch>
              </a:blipFill>
            </p:spPr>
            <p:txBody>
              <a:bodyPr/>
              <a:lstStyle/>
              <a:p>
                <a:r>
                  <a:rPr lang="ko-KR" altLang="en-US">
                    <a:noFill/>
                  </a:rPr>
                  <a:t> </a:t>
                </a:r>
              </a:p>
            </p:txBody>
          </p:sp>
        </mc:Fallback>
      </mc:AlternateContent>
      <p:grpSp>
        <p:nvGrpSpPr>
          <p:cNvPr id="2" name="그룹 1">
            <a:extLst>
              <a:ext uri="{FF2B5EF4-FFF2-40B4-BE49-F238E27FC236}">
                <a16:creationId xmlns:a16="http://schemas.microsoft.com/office/drawing/2014/main" id="{0CF185DB-0997-43C3-B8AA-1E6975483CBA}"/>
              </a:ext>
            </a:extLst>
          </p:cNvPr>
          <p:cNvGrpSpPr/>
          <p:nvPr/>
        </p:nvGrpSpPr>
        <p:grpSpPr>
          <a:xfrm>
            <a:off x="771318" y="31345906"/>
            <a:ext cx="13744395" cy="3816113"/>
            <a:chOff x="926961" y="31137236"/>
            <a:chExt cx="13744395" cy="3816113"/>
          </a:xfrm>
        </p:grpSpPr>
        <p:pic>
          <p:nvPicPr>
            <p:cNvPr id="62" name="그림 61">
              <a:extLst>
                <a:ext uri="{FF2B5EF4-FFF2-40B4-BE49-F238E27FC236}">
                  <a16:creationId xmlns:a16="http://schemas.microsoft.com/office/drawing/2014/main" id="{12A02865-90EC-DD11-42CC-06D112D1FAE5}"/>
                </a:ext>
              </a:extLst>
            </p:cNvPr>
            <p:cNvPicPr>
              <a:picLocks noChangeAspect="1"/>
            </p:cNvPicPr>
            <p:nvPr/>
          </p:nvPicPr>
          <p:blipFill>
            <a:blip r:embed="rId7"/>
            <a:stretch>
              <a:fillRect/>
            </a:stretch>
          </p:blipFill>
          <p:spPr>
            <a:xfrm>
              <a:off x="926961" y="31137236"/>
              <a:ext cx="8468982" cy="3816113"/>
            </a:xfrm>
            <a:prstGeom prst="rect">
              <a:avLst/>
            </a:prstGeom>
          </p:spPr>
        </p:pic>
        <p:sp>
          <p:nvSpPr>
            <p:cNvPr id="63" name="TextBox 62">
              <a:extLst>
                <a:ext uri="{FF2B5EF4-FFF2-40B4-BE49-F238E27FC236}">
                  <a16:creationId xmlns:a16="http://schemas.microsoft.com/office/drawing/2014/main" id="{0D869B32-CE5C-6FF2-481F-ED609D776381}"/>
                </a:ext>
              </a:extLst>
            </p:cNvPr>
            <p:cNvSpPr txBox="1"/>
            <p:nvPr/>
          </p:nvSpPr>
          <p:spPr>
            <a:xfrm>
              <a:off x="9779316" y="32277672"/>
              <a:ext cx="4892040" cy="1200329"/>
            </a:xfrm>
            <a:prstGeom prst="rect">
              <a:avLst/>
            </a:prstGeom>
            <a:noFill/>
          </p:spPr>
          <p:txBody>
            <a:bodyPr wrap="square" rtlCol="0">
              <a:spAutoFit/>
            </a:bodyPr>
            <a:lstStyle/>
            <a:p>
              <a:r>
                <a:rPr lang="en-US" altLang="ko-KR" sz="2400" dirty="0">
                  <a:latin typeface="+mn-ea"/>
                </a:rPr>
                <a:t>- </a:t>
              </a:r>
              <a:r>
                <a:rPr lang="en-US" altLang="ko-KR" sz="2400" dirty="0" err="1">
                  <a:latin typeface="+mn-ea"/>
                </a:rPr>
                <a:t>Efron</a:t>
              </a:r>
              <a:r>
                <a:rPr lang="en-US" altLang="ko-KR" sz="2400" dirty="0">
                  <a:latin typeface="+mn-ea"/>
                </a:rPr>
                <a:t> </a:t>
              </a:r>
              <a:r>
                <a:rPr lang="en-US" altLang="ko-KR" sz="2400" dirty="0" err="1">
                  <a:latin typeface="+mn-ea"/>
                </a:rPr>
                <a:t>etal</a:t>
              </a:r>
              <a:r>
                <a:rPr lang="en-US" altLang="ko-KR" sz="2400" dirty="0">
                  <a:latin typeface="+mn-ea"/>
                </a:rPr>
                <a:t>. 2001 p.1155</a:t>
              </a:r>
            </a:p>
            <a:p>
              <a:endParaRPr lang="en-US" altLang="ko-KR" sz="2400" dirty="0">
                <a:latin typeface="+mn-ea"/>
              </a:endParaRPr>
            </a:p>
            <a:p>
              <a:r>
                <a:rPr lang="en-US" altLang="ko-KR" sz="2400" dirty="0">
                  <a:latin typeface="+mn-ea"/>
                </a:rPr>
                <a:t>- Example of Zero-Assumption</a:t>
              </a:r>
              <a:endParaRPr lang="ko-KR" altLang="en-US" sz="2400" dirty="0">
                <a:latin typeface="+mn-ea"/>
              </a:endParaRPr>
            </a:p>
          </p:txBody>
        </p:sp>
      </p:grpSp>
      <p:sp>
        <p:nvSpPr>
          <p:cNvPr id="64" name="Rectangle 1280">
            <a:extLst>
              <a:ext uri="{FF2B5EF4-FFF2-40B4-BE49-F238E27FC236}">
                <a16:creationId xmlns:a16="http://schemas.microsoft.com/office/drawing/2014/main" id="{03118D05-721B-2795-D402-425690E282F4}"/>
              </a:ext>
            </a:extLst>
          </p:cNvPr>
          <p:cNvSpPr>
            <a:spLocks noChangeArrowheads="1"/>
          </p:cNvSpPr>
          <p:nvPr/>
        </p:nvSpPr>
        <p:spPr bwMode="auto">
          <a:xfrm>
            <a:off x="799513" y="35432273"/>
            <a:ext cx="13681522" cy="900100"/>
          </a:xfrm>
          <a:prstGeom prst="rect">
            <a:avLst/>
          </a:prstGeom>
          <a:solidFill>
            <a:srgbClr val="317F95"/>
          </a:solidFill>
          <a:ln>
            <a:noFill/>
          </a:ln>
          <a:effectLst/>
        </p:spPr>
        <p:txBody>
          <a:bodyPr wrap="none" tIns="18002" bIns="18002"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a:t>
            </a:r>
            <a:r>
              <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a:t>
            </a:r>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FDR</a:t>
            </a:r>
            <a:r>
              <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 </a:t>
            </a:r>
            <a:r>
              <a:rPr lang="en-US" altLang="ko-KR"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rPr>
              <a:t>Control Method</a:t>
            </a:r>
            <a:endParaRPr lang="ko-KR" altLang="en-US" sz="4800" b="1" dirty="0">
              <a:gradFill>
                <a:gsLst>
                  <a:gs pos="0">
                    <a:schemeClr val="bg1"/>
                  </a:gs>
                  <a:gs pos="100000">
                    <a:schemeClr val="bg1"/>
                  </a:gs>
                </a:gsLst>
                <a:lin ang="0" scaled="1"/>
              </a:gradFill>
              <a:effectLst>
                <a:outerShdw blurRad="38100" dist="38100" dir="2700000" algn="tl">
                  <a:srgbClr val="000000">
                    <a:alpha val="43137"/>
                  </a:srgbClr>
                </a:outerShdw>
              </a:effectLst>
              <a:latin typeface="+mj-ea"/>
              <a:ea typeface="+mj-ea"/>
            </a:endParaRPr>
          </a:p>
        </p:txBody>
      </p:sp>
      <p:grpSp>
        <p:nvGrpSpPr>
          <p:cNvPr id="69" name="그룹 68">
            <a:extLst>
              <a:ext uri="{FF2B5EF4-FFF2-40B4-BE49-F238E27FC236}">
                <a16:creationId xmlns:a16="http://schemas.microsoft.com/office/drawing/2014/main" id="{8523626F-AFF9-95AA-F839-08997C050A96}"/>
              </a:ext>
            </a:extLst>
          </p:cNvPr>
          <p:cNvGrpSpPr/>
          <p:nvPr/>
        </p:nvGrpSpPr>
        <p:grpSpPr>
          <a:xfrm>
            <a:off x="809112" y="36782272"/>
            <a:ext cx="13681521" cy="4201827"/>
            <a:chOff x="-406834" y="17918042"/>
            <a:chExt cx="13471200" cy="5345547"/>
          </a:xfrm>
        </p:grpSpPr>
        <p:sp>
          <p:nvSpPr>
            <p:cNvPr id="70" name="사각형: 둥근 위쪽 모서리 3">
              <a:extLst>
                <a:ext uri="{FF2B5EF4-FFF2-40B4-BE49-F238E27FC236}">
                  <a16:creationId xmlns:a16="http://schemas.microsoft.com/office/drawing/2014/main" id="{0BD9155A-546B-21A7-F6F6-4D578D574A5A}"/>
                </a:ext>
              </a:extLst>
            </p:cNvPr>
            <p:cNvSpPr/>
            <p:nvPr/>
          </p:nvSpPr>
          <p:spPr>
            <a:xfrm>
              <a:off x="1470091" y="17918042"/>
              <a:ext cx="9717350" cy="915165"/>
            </a:xfrm>
            <a:prstGeom prst="roundRect">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algn="ctr">
                <a:buClr>
                  <a:srgbClr val="002060"/>
                </a:buClr>
                <a:buSzPct val="100000"/>
              </a:pPr>
              <a:r>
                <a:rPr lang="da-DK" altLang="ko-KR" sz="3200" b="1" dirty="0">
                  <a:ln w="0"/>
                  <a:gradFill>
                    <a:gsLst>
                      <a:gs pos="83000">
                        <a:srgbClr val="002060"/>
                      </a:gs>
                      <a:gs pos="100000">
                        <a:srgbClr val="002060"/>
                      </a:gs>
                    </a:gsLst>
                    <a:lin ang="5400000" scaled="1"/>
                  </a:gradFill>
                </a:rPr>
                <a:t>1</a:t>
              </a:r>
              <a:r>
                <a:rPr lang="en-US" altLang="ko-KR" sz="3200" b="1" dirty="0">
                  <a:ln w="0"/>
                  <a:gradFill>
                    <a:gsLst>
                      <a:gs pos="83000">
                        <a:srgbClr val="002060"/>
                      </a:gs>
                      <a:gs pos="100000">
                        <a:srgbClr val="002060"/>
                      </a:gs>
                    </a:gsLst>
                    <a:lin ang="5400000" scaled="1"/>
                  </a:gradFill>
                </a:rPr>
                <a:t>D</a:t>
              </a:r>
              <a:r>
                <a:rPr lang="ko-KR" altLang="en-US" sz="3200" b="1" dirty="0">
                  <a:ln w="0"/>
                  <a:gradFill>
                    <a:gsLst>
                      <a:gs pos="83000">
                        <a:srgbClr val="002060"/>
                      </a:gs>
                      <a:gs pos="100000">
                        <a:srgbClr val="002060"/>
                      </a:gs>
                    </a:gsLst>
                    <a:lin ang="5400000" scaled="1"/>
                  </a:gradFill>
                </a:rPr>
                <a:t> </a:t>
              </a:r>
              <a:r>
                <a:rPr lang="en-US" altLang="ko-KR" sz="3200" b="1" dirty="0" err="1">
                  <a:ln w="0"/>
                  <a:gradFill>
                    <a:gsLst>
                      <a:gs pos="83000">
                        <a:srgbClr val="002060"/>
                      </a:gs>
                      <a:gs pos="100000">
                        <a:srgbClr val="002060"/>
                      </a:gs>
                    </a:gsLst>
                    <a:lin ang="5400000" scaled="1"/>
                  </a:gradFill>
                </a:rPr>
                <a:t>fdr</a:t>
              </a:r>
              <a:r>
                <a:rPr lang="ko-KR" altLang="en-US" sz="3200" b="1" dirty="0">
                  <a:ln w="0"/>
                  <a:gradFill>
                    <a:gsLst>
                      <a:gs pos="83000">
                        <a:srgbClr val="002060"/>
                      </a:gs>
                      <a:gs pos="100000">
                        <a:srgbClr val="002060"/>
                      </a:gs>
                    </a:gsLst>
                    <a:lin ang="5400000" scaled="1"/>
                  </a:gradFill>
                </a:rPr>
                <a:t> </a:t>
              </a:r>
              <a:r>
                <a:rPr lang="en-US" altLang="ko-KR" sz="3200" b="1" dirty="0">
                  <a:ln w="0"/>
                  <a:gradFill>
                    <a:gsLst>
                      <a:gs pos="83000">
                        <a:srgbClr val="002060"/>
                      </a:gs>
                      <a:gs pos="100000">
                        <a:srgbClr val="002060"/>
                      </a:gs>
                    </a:gsLst>
                    <a:lin ang="5400000" scaled="1"/>
                  </a:gradFill>
                </a:rPr>
                <a:t>:</a:t>
              </a:r>
              <a:r>
                <a:rPr lang="ko-KR" altLang="en-US" sz="3200" b="1" dirty="0">
                  <a:ln w="0"/>
                  <a:gradFill>
                    <a:gsLst>
                      <a:gs pos="83000">
                        <a:srgbClr val="002060"/>
                      </a:gs>
                      <a:gs pos="100000">
                        <a:srgbClr val="002060"/>
                      </a:gs>
                    </a:gsLst>
                    <a:lin ang="5400000" scaled="1"/>
                  </a:gradFill>
                </a:rPr>
                <a:t> </a:t>
              </a:r>
              <a:r>
                <a:rPr lang="da-DK" altLang="ko-KR" sz="3200" b="1" dirty="0">
                  <a:ln w="0"/>
                  <a:gradFill>
                    <a:gsLst>
                      <a:gs pos="83000">
                        <a:srgbClr val="002060"/>
                      </a:gs>
                      <a:gs pos="100000">
                        <a:srgbClr val="002060"/>
                      </a:gs>
                    </a:gsLst>
                    <a:lin ang="5400000" scaled="1"/>
                  </a:gradFill>
                </a:rPr>
                <a:t>Bradley Efron etal.</a:t>
              </a:r>
            </a:p>
          </p:txBody>
        </p:sp>
        <mc:AlternateContent xmlns:mc="http://schemas.openxmlformats.org/markup-compatibility/2006">
          <mc:Choice xmlns:a14="http://schemas.microsoft.com/office/drawing/2010/main" Requires="a14">
            <p:sp>
              <p:nvSpPr>
                <p:cNvPr id="71" name="직사각형 70">
                  <a:extLst>
                    <a:ext uri="{FF2B5EF4-FFF2-40B4-BE49-F238E27FC236}">
                      <a16:creationId xmlns:a16="http://schemas.microsoft.com/office/drawing/2014/main" id="{CF23004F-B9D5-2930-674A-C767B3D87B82}"/>
                    </a:ext>
                  </a:extLst>
                </p:cNvPr>
                <p:cNvSpPr/>
                <p:nvPr/>
              </p:nvSpPr>
              <p:spPr>
                <a:xfrm>
                  <a:off x="-406834" y="19058646"/>
                  <a:ext cx="13471200" cy="4204943"/>
                </a:xfrm>
                <a:prstGeom prst="rect">
                  <a:avLst/>
                </a:prstGeom>
              </p:spPr>
              <p:txBody>
                <a:bodyPr wrap="square">
                  <a:spAutoFit/>
                </a:bodyP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marL="457246" indent="-457246" algn="just">
                    <a:lnSpc>
                      <a:spcPct val="120000"/>
                    </a:lnSpc>
                    <a:spcBef>
                      <a:spcPts val="600"/>
                    </a:spcBef>
                    <a:buClr>
                      <a:srgbClr val="002060"/>
                    </a:buClr>
                    <a:buSzPct val="100000"/>
                    <a:buFont typeface="Wingdings" panose="05000000000000000000" pitchFamily="2" charset="2"/>
                    <a:buChar char="§"/>
                  </a:pPr>
                  <a:r>
                    <a:rPr lang="en-US" altLang="ko-KR" sz="2400" spc="-40" dirty="0">
                      <a:ln w="0"/>
                      <a:gradFill>
                        <a:gsLst>
                          <a:gs pos="83000">
                            <a:schemeClr val="tx1"/>
                          </a:gs>
                          <a:gs pos="100000">
                            <a:schemeClr val="tx1"/>
                          </a:gs>
                        </a:gsLst>
                        <a:lin ang="5400000" scaled="1"/>
                      </a:gradFill>
                    </a:rPr>
                    <a:t>Estimate local </a:t>
                  </a:r>
                  <a:r>
                    <a:rPr lang="en-US" altLang="ko-KR" sz="2400" spc="-40" dirty="0" err="1">
                      <a:ln w="0"/>
                      <a:gradFill>
                        <a:gsLst>
                          <a:gs pos="83000">
                            <a:schemeClr val="tx1"/>
                          </a:gs>
                          <a:gs pos="100000">
                            <a:schemeClr val="tx1"/>
                          </a:gs>
                        </a:gsLst>
                        <a:lin ang="5400000" scaled="1"/>
                      </a:gradFill>
                    </a:rPr>
                    <a:t>fdr</a:t>
                  </a:r>
                  <a:r>
                    <a:rPr lang="en-US" altLang="ko-KR" sz="2400" spc="-40" dirty="0">
                      <a:ln w="0"/>
                      <a:gradFill>
                        <a:gsLst>
                          <a:gs pos="83000">
                            <a:schemeClr val="tx1"/>
                          </a:gs>
                          <a:gs pos="100000">
                            <a:schemeClr val="tx1"/>
                          </a:gs>
                        </a:gsLst>
                        <a:lin ang="5400000" scaled="1"/>
                      </a:gradFill>
                    </a:rPr>
                    <a:t> through </a:t>
                  </a:r>
                  <a:r>
                    <a:rPr lang="en-US" altLang="ko-KR" sz="2400" b="1" spc="-40" dirty="0">
                      <a:ln w="0"/>
                      <a:gradFill>
                        <a:gsLst>
                          <a:gs pos="83000">
                            <a:schemeClr val="tx1"/>
                          </a:gs>
                          <a:gs pos="100000">
                            <a:schemeClr val="tx1"/>
                          </a:gs>
                        </a:gsLst>
                        <a:lin ang="5400000" scaled="1"/>
                      </a:gradFill>
                    </a:rPr>
                    <a:t>empirical </a:t>
                  </a:r>
                  <a:r>
                    <a:rPr lang="en-US" altLang="ko-KR" sz="2400" b="1" spc="-40" dirty="0" err="1">
                      <a:ln w="0"/>
                      <a:gradFill>
                        <a:gsLst>
                          <a:gs pos="83000">
                            <a:schemeClr val="tx1"/>
                          </a:gs>
                          <a:gs pos="100000">
                            <a:schemeClr val="tx1"/>
                          </a:gs>
                        </a:gsLst>
                        <a:lin ang="5400000" scaled="1"/>
                      </a:gradFill>
                    </a:rPr>
                    <a:t>bayesian</a:t>
                  </a:r>
                  <a:r>
                    <a:rPr lang="en-US" altLang="ko-KR" sz="2400" spc="-40" dirty="0">
                      <a:ln w="0"/>
                      <a:gradFill>
                        <a:gsLst>
                          <a:gs pos="83000">
                            <a:schemeClr val="tx1"/>
                          </a:gs>
                          <a:gs pos="100000">
                            <a:schemeClr val="tx1"/>
                          </a:gs>
                        </a:gsLst>
                        <a:lin ang="5400000" scaled="1"/>
                      </a:gradFill>
                    </a:rPr>
                    <a:t> analysis </a:t>
                  </a:r>
                  <a:r>
                    <a:rPr lang="en-US" altLang="ko-KR" sz="2400" b="1" spc="-40" dirty="0">
                      <a:ln w="0"/>
                      <a:gradFill>
                        <a:gsLst>
                          <a:gs pos="83000">
                            <a:schemeClr val="tx1"/>
                          </a:gs>
                          <a:gs pos="100000">
                            <a:schemeClr val="tx1"/>
                          </a:gs>
                        </a:gsLst>
                        <a:lin ang="5400000" scaled="1"/>
                      </a:gradFill>
                    </a:rPr>
                    <a:t>: </a:t>
                  </a:r>
                  <a14:m>
                    <m:oMath xmlns:m="http://schemas.openxmlformats.org/officeDocument/2006/math">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𝒇𝒅𝒓</m:t>
                      </m:r>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𝟏</m:t>
                      </m:r>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𝒅</m:t>
                      </m:r>
                      <m:d>
                        <m:dPr>
                          <m:ctrlP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ctrlPr>
                        </m:dPr>
                        <m:e>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𝒛</m:t>
                          </m:r>
                        </m:e>
                      </m:d>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m:t>
                      </m:r>
                      <m:sSub>
                        <m:sSubPr>
                          <m:ctrlP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ctrlPr>
                        </m:sSubPr>
                        <m:e>
                          <m:r>
                            <a:rPr lang="ko-KR" altLang="en-US" sz="2400" b="1" i="1">
                              <a:ln w="0"/>
                              <a:gradFill>
                                <a:gsLst>
                                  <a:gs pos="83000">
                                    <a:schemeClr val="tx1"/>
                                  </a:gs>
                                  <a:gs pos="100000">
                                    <a:schemeClr val="tx1"/>
                                  </a:gs>
                                </a:gsLst>
                                <a:lin ang="5400000" scaled="1"/>
                              </a:gradFill>
                              <a:latin typeface="Cambria Math" panose="02040503050406030204" pitchFamily="18" charset="0"/>
                            </a:rPr>
                            <m:t>𝝅</m:t>
                          </m:r>
                        </m:e>
                        <m:sub>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𝟎</m:t>
                          </m:r>
                        </m:sub>
                      </m:sSub>
                      <m:sSub>
                        <m:sSubPr>
                          <m:ctrlP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ctrlPr>
                        </m:sSubPr>
                        <m:e>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𝒇</m:t>
                          </m:r>
                        </m:e>
                        <m:sub>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𝟎</m:t>
                          </m:r>
                        </m:sub>
                      </m:sSub>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m:t>
                      </m:r>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𝒛</m:t>
                      </m:r>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m:t>
                      </m:r>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𝒇</m:t>
                      </m:r>
                      <m:d>
                        <m:dPr>
                          <m:ctrlP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ctrlPr>
                        </m:dPr>
                        <m:e>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𝒛</m:t>
                          </m:r>
                        </m:e>
                      </m:d>
                    </m:oMath>
                  </a14:m>
                  <a:endParaRPr lang="en-US" altLang="ko-KR" sz="2400" b="1" dirty="0">
                    <a:ln w="0"/>
                    <a:gradFill>
                      <a:gsLst>
                        <a:gs pos="83000">
                          <a:schemeClr val="tx1"/>
                        </a:gs>
                        <a:gs pos="100000">
                          <a:schemeClr val="tx1"/>
                        </a:gs>
                      </a:gsLst>
                      <a:lin ang="5400000" scaled="1"/>
                    </a:gradFill>
                    <a:effectLst/>
                  </a:endParaRPr>
                </a:p>
                <a:p>
                  <a:pPr algn="ctr">
                    <a:lnSpc>
                      <a:spcPct val="120000"/>
                    </a:lnSpc>
                    <a:spcBef>
                      <a:spcPts val="600"/>
                    </a:spcBef>
                    <a:buClr>
                      <a:srgbClr val="002060"/>
                    </a:buClr>
                    <a:buSzPct val="100000"/>
                  </a:pPr>
                  <a:endParaRPr lang="en-US" altLang="ko-KR" sz="600" dirty="0">
                    <a:ln w="0"/>
                    <a:gradFill>
                      <a:gsLst>
                        <a:gs pos="83000">
                          <a:schemeClr val="tx1"/>
                        </a:gs>
                        <a:gs pos="100000">
                          <a:schemeClr val="tx1"/>
                        </a:gs>
                      </a:gsLst>
                      <a:lin ang="5400000" scaled="1"/>
                    </a:gradFill>
                    <a:effectLst/>
                  </a:endParaRPr>
                </a:p>
                <a:p>
                  <a:pPr>
                    <a:lnSpc>
                      <a:spcPct val="120000"/>
                    </a:lnSpc>
                    <a:spcBef>
                      <a:spcPts val="600"/>
                    </a:spcBef>
                    <a:buClr>
                      <a:srgbClr val="002060"/>
                    </a:buClr>
                    <a:buSzPct val="100000"/>
                  </a:pPr>
                  <a:r>
                    <a:rPr lang="en-US" altLang="ko-KR" sz="2400" dirty="0">
                      <a:ln w="0"/>
                      <a:gradFill>
                        <a:gsLst>
                          <a:gs pos="83000">
                            <a:schemeClr val="tx1"/>
                          </a:gs>
                          <a:gs pos="100000">
                            <a:schemeClr val="tx1"/>
                          </a:gs>
                        </a:gsLst>
                        <a:lin ang="5400000" scaled="1"/>
                      </a:gradFill>
                    </a:rPr>
                    <a:t>- By estimating </a:t>
                  </a:r>
                  <a14:m>
                    <m:oMath xmlns:m="http://schemas.openxmlformats.org/officeDocument/2006/math">
                      <m:acc>
                        <m:accPr>
                          <m:chr m:val="̂"/>
                          <m:ctrlPr>
                            <a:rPr lang="en-US" altLang="ko-KR" sz="2400" i="1">
                              <a:ln w="0"/>
                              <a:gradFill>
                                <a:gsLst>
                                  <a:gs pos="83000">
                                    <a:schemeClr val="tx1"/>
                                  </a:gs>
                                  <a:gs pos="100000">
                                    <a:schemeClr val="tx1"/>
                                  </a:gs>
                                </a:gsLst>
                                <a:lin ang="5400000" scaled="1"/>
                              </a:gradFill>
                              <a:latin typeface="Cambria Math" panose="02040503050406030204" pitchFamily="18" charset="0"/>
                            </a:rPr>
                          </m:ctrlPr>
                        </m:accPr>
                        <m:e>
                          <m:r>
                            <a:rPr lang="en-US" altLang="ko-KR" sz="2400" b="0" i="1" smtClean="0">
                              <a:ln w="0"/>
                              <a:gradFill>
                                <a:gsLst>
                                  <a:gs pos="83000">
                                    <a:schemeClr val="tx1"/>
                                  </a:gs>
                                  <a:gs pos="100000">
                                    <a:schemeClr val="tx1"/>
                                  </a:gs>
                                </a:gsLst>
                                <a:lin ang="5400000" scaled="1"/>
                              </a:gradFill>
                              <a:latin typeface="Cambria Math" panose="02040503050406030204" pitchFamily="18" charset="0"/>
                            </a:rPr>
                            <m:t>𝑓</m:t>
                          </m:r>
                        </m:e>
                      </m:acc>
                    </m:oMath>
                  </a14:m>
                  <a:r>
                    <a:rPr lang="en-US" altLang="ko-KR" sz="2400" dirty="0">
                      <a:ln w="0"/>
                      <a:gradFill>
                        <a:gsLst>
                          <a:gs pos="83000">
                            <a:schemeClr val="tx1"/>
                          </a:gs>
                          <a:gs pos="100000">
                            <a:schemeClr val="tx1"/>
                          </a:gs>
                        </a:gsLst>
                        <a:lin ang="5400000" scaled="1"/>
                      </a:gradFill>
                      <a:effectLst/>
                    </a:rPr>
                    <a:t>, </a:t>
                  </a:r>
                  <a14:m>
                    <m:oMath xmlns:m="http://schemas.openxmlformats.org/officeDocument/2006/math">
                      <m:acc>
                        <m:accPr>
                          <m:chr m:val="̂"/>
                          <m:ctrlPr>
                            <a:rPr lang="en-US" altLang="ko-KR" sz="2400" i="1" smtClean="0">
                              <a:ln w="0"/>
                              <a:gradFill>
                                <a:gsLst>
                                  <a:gs pos="83000">
                                    <a:schemeClr val="tx1"/>
                                  </a:gs>
                                  <a:gs pos="100000">
                                    <a:schemeClr val="tx1"/>
                                  </a:gs>
                                </a:gsLst>
                                <a:lin ang="5400000" scaled="1"/>
                              </a:gradFill>
                              <a:effectLst/>
                              <a:latin typeface="Cambria Math" panose="02040503050406030204" pitchFamily="18" charset="0"/>
                            </a:rPr>
                          </m:ctrlPr>
                        </m:accPr>
                        <m:e>
                          <m:sSub>
                            <m:sSubPr>
                              <m:ctrlPr>
                                <a:rPr lang="en-US" altLang="ko-KR" sz="2400" i="1" smtClean="0">
                                  <a:ln w="0"/>
                                  <a:gradFill>
                                    <a:gsLst>
                                      <a:gs pos="83000">
                                        <a:schemeClr val="tx1"/>
                                      </a:gs>
                                      <a:gs pos="100000">
                                        <a:schemeClr val="tx1"/>
                                      </a:gs>
                                    </a:gsLst>
                                    <a:lin ang="5400000" scaled="1"/>
                                  </a:gradFill>
                                  <a:effectLst/>
                                  <a:latin typeface="Cambria Math" panose="02040503050406030204" pitchFamily="18" charset="0"/>
                                </a:rPr>
                              </m:ctrlPr>
                            </m:sSubPr>
                            <m:e>
                              <m:r>
                                <a:rPr lang="en-US" altLang="ko-KR" sz="2400" b="0" i="1" smtClean="0">
                                  <a:ln w="0"/>
                                  <a:gradFill>
                                    <a:gsLst>
                                      <a:gs pos="83000">
                                        <a:schemeClr val="tx1"/>
                                      </a:gs>
                                      <a:gs pos="100000">
                                        <a:schemeClr val="tx1"/>
                                      </a:gs>
                                    </a:gsLst>
                                    <a:lin ang="5400000" scaled="1"/>
                                  </a:gradFill>
                                  <a:effectLst/>
                                  <a:latin typeface="Cambria Math" panose="02040503050406030204" pitchFamily="18" charset="0"/>
                                </a:rPr>
                                <m:t>𝑓</m:t>
                              </m:r>
                            </m:e>
                            <m:sub>
                              <m:r>
                                <a:rPr lang="en-US" altLang="ko-KR" sz="2400" b="0" i="1" smtClean="0">
                                  <a:ln w="0"/>
                                  <a:gradFill>
                                    <a:gsLst>
                                      <a:gs pos="83000">
                                        <a:schemeClr val="tx1"/>
                                      </a:gs>
                                      <a:gs pos="100000">
                                        <a:schemeClr val="tx1"/>
                                      </a:gs>
                                    </a:gsLst>
                                    <a:lin ang="5400000" scaled="1"/>
                                  </a:gradFill>
                                  <a:effectLst/>
                                  <a:latin typeface="Cambria Math" panose="02040503050406030204" pitchFamily="18" charset="0"/>
                                </a:rPr>
                                <m:t>0</m:t>
                              </m:r>
                            </m:sub>
                          </m:sSub>
                        </m:e>
                      </m:acc>
                      <m:r>
                        <a:rPr lang="en-US" altLang="ko-KR" sz="2400" b="0" i="1" smtClean="0">
                          <a:ln w="0"/>
                          <a:gradFill>
                            <a:gsLst>
                              <a:gs pos="83000">
                                <a:schemeClr val="tx1"/>
                              </a:gs>
                              <a:gs pos="100000">
                                <a:schemeClr val="tx1"/>
                              </a:gs>
                            </a:gsLst>
                            <a:lin ang="5400000" scaled="1"/>
                          </a:gradFill>
                          <a:effectLst/>
                          <a:latin typeface="Cambria Math" panose="02040503050406030204" pitchFamily="18" charset="0"/>
                        </a:rPr>
                        <m:t>,</m:t>
                      </m:r>
                      <m:acc>
                        <m:accPr>
                          <m:chr m:val="̂"/>
                          <m:ctrlPr>
                            <a:rPr lang="en-US" altLang="ko-KR" sz="2400" i="1">
                              <a:ln w="0"/>
                              <a:gradFill>
                                <a:gsLst>
                                  <a:gs pos="83000">
                                    <a:schemeClr val="tx1"/>
                                  </a:gs>
                                  <a:gs pos="100000">
                                    <a:schemeClr val="tx1"/>
                                  </a:gs>
                                </a:gsLst>
                                <a:lin ang="5400000" scaled="1"/>
                              </a:gradFill>
                              <a:latin typeface="Cambria Math" panose="02040503050406030204" pitchFamily="18" charset="0"/>
                            </a:rPr>
                          </m:ctrlPr>
                        </m:accPr>
                        <m:e>
                          <m:r>
                            <a:rPr lang="ko-KR" altLang="en-US" sz="2400" i="1" smtClean="0">
                              <a:ln w="0"/>
                              <a:gradFill>
                                <a:gsLst>
                                  <a:gs pos="83000">
                                    <a:schemeClr val="tx1"/>
                                  </a:gs>
                                  <a:gs pos="100000">
                                    <a:schemeClr val="tx1"/>
                                  </a:gs>
                                </a:gsLst>
                                <a:lin ang="5400000" scaled="1"/>
                              </a:gradFill>
                              <a:latin typeface="Cambria Math" panose="02040503050406030204" pitchFamily="18" charset="0"/>
                            </a:rPr>
                            <m:t>𝜋</m:t>
                          </m:r>
                        </m:e>
                      </m:acc>
                    </m:oMath>
                  </a14:m>
                  <a:r>
                    <a:rPr lang="en-US" altLang="ko-KR" sz="2400" dirty="0">
                      <a:ln w="0"/>
                      <a:gradFill>
                        <a:gsLst>
                          <a:gs pos="83000">
                            <a:schemeClr val="tx1"/>
                          </a:gs>
                          <a:gs pos="100000">
                            <a:schemeClr val="tx1"/>
                          </a:gs>
                        </a:gsLst>
                        <a:lin ang="5400000" scaled="1"/>
                      </a:gradFill>
                      <a:effectLst/>
                    </a:rPr>
                    <a:t> using Zero-Assumption, etc., </a:t>
                  </a:r>
                  <a14:m>
                    <m:oMath xmlns:m="http://schemas.openxmlformats.org/officeDocument/2006/math">
                      <m:r>
                        <a:rPr lang="en-US" altLang="ko-KR" sz="2400" i="1">
                          <a:ln w="0"/>
                          <a:gradFill>
                            <a:gsLst>
                              <a:gs pos="83000">
                                <a:schemeClr val="tx1"/>
                              </a:gs>
                              <a:gs pos="100000">
                                <a:schemeClr val="tx1"/>
                              </a:gs>
                            </a:gsLst>
                            <a:lin ang="5400000" scaled="1"/>
                          </a:gradFill>
                          <a:latin typeface="Cambria Math" panose="02040503050406030204" pitchFamily="18" charset="0"/>
                        </a:rPr>
                        <m:t>𝑓𝑑𝑟</m:t>
                      </m:r>
                      <m:r>
                        <a:rPr lang="en-US" altLang="ko-KR" sz="2400" i="1">
                          <a:ln w="0"/>
                          <a:gradFill>
                            <a:gsLst>
                              <a:gs pos="83000">
                                <a:schemeClr val="tx1"/>
                              </a:gs>
                              <a:gs pos="100000">
                                <a:schemeClr val="tx1"/>
                              </a:gs>
                            </a:gsLst>
                            <a:lin ang="5400000" scaled="1"/>
                          </a:gradFill>
                          <a:latin typeface="Cambria Math" panose="02040503050406030204" pitchFamily="18" charset="0"/>
                        </a:rPr>
                        <m:t>1</m:t>
                      </m:r>
                      <m:r>
                        <a:rPr lang="en-US" altLang="ko-KR" sz="2400" i="1">
                          <a:ln w="0"/>
                          <a:gradFill>
                            <a:gsLst>
                              <a:gs pos="83000">
                                <a:schemeClr val="tx1"/>
                              </a:gs>
                              <a:gs pos="100000">
                                <a:schemeClr val="tx1"/>
                              </a:gs>
                            </a:gsLst>
                            <a:lin ang="5400000" scaled="1"/>
                          </a:gradFill>
                          <a:latin typeface="Cambria Math" panose="02040503050406030204" pitchFamily="18" charset="0"/>
                        </a:rPr>
                        <m:t>𝑑</m:t>
                      </m:r>
                      <m:d>
                        <m:dPr>
                          <m:ctrlPr>
                            <a:rPr lang="en-US" altLang="ko-KR" sz="2400" i="1">
                              <a:ln w="0"/>
                              <a:gradFill>
                                <a:gsLst>
                                  <a:gs pos="83000">
                                    <a:schemeClr val="tx1"/>
                                  </a:gs>
                                  <a:gs pos="100000">
                                    <a:schemeClr val="tx1"/>
                                  </a:gs>
                                </a:gsLst>
                                <a:lin ang="5400000" scaled="1"/>
                              </a:gradFill>
                              <a:latin typeface="Cambria Math" panose="02040503050406030204" pitchFamily="18" charset="0"/>
                            </a:rPr>
                          </m:ctrlPr>
                        </m:dPr>
                        <m:e>
                          <m:r>
                            <a:rPr lang="en-US" altLang="ko-KR" sz="2400" i="1">
                              <a:ln w="0"/>
                              <a:gradFill>
                                <a:gsLst>
                                  <a:gs pos="83000">
                                    <a:schemeClr val="tx1"/>
                                  </a:gs>
                                  <a:gs pos="100000">
                                    <a:schemeClr val="tx1"/>
                                  </a:gs>
                                </a:gsLst>
                                <a:lin ang="5400000" scaled="1"/>
                              </a:gradFill>
                              <a:latin typeface="Cambria Math" panose="02040503050406030204" pitchFamily="18" charset="0"/>
                            </a:rPr>
                            <m:t>𝑧</m:t>
                          </m:r>
                        </m:e>
                      </m:d>
                    </m:oMath>
                  </a14:m>
                  <a:r>
                    <a:rPr lang="en-US" altLang="ko-KR" sz="2400" dirty="0">
                      <a:ln w="0"/>
                      <a:gradFill>
                        <a:gsLst>
                          <a:gs pos="83000">
                            <a:schemeClr val="tx1"/>
                          </a:gs>
                          <a:gs pos="100000">
                            <a:schemeClr val="tx1"/>
                          </a:gs>
                        </a:gsLst>
                        <a:lin ang="5400000" scaled="1"/>
                      </a:gradFill>
                      <a:effectLst/>
                    </a:rPr>
                    <a:t> is estimated.</a:t>
                  </a:r>
                </a:p>
                <a:p>
                  <a:pPr>
                    <a:lnSpc>
                      <a:spcPct val="120000"/>
                    </a:lnSpc>
                    <a:spcBef>
                      <a:spcPts val="600"/>
                    </a:spcBef>
                    <a:buClr>
                      <a:srgbClr val="002060"/>
                    </a:buClr>
                    <a:buSzPct val="100000"/>
                  </a:pPr>
                  <a:r>
                    <a:rPr lang="en-US" altLang="ko-KR" sz="2400" dirty="0">
                      <a:ln w="0"/>
                      <a:gradFill>
                        <a:gsLst>
                          <a:gs pos="83000">
                            <a:schemeClr val="tx1"/>
                          </a:gs>
                          <a:gs pos="100000">
                            <a:schemeClr val="tx1"/>
                          </a:gs>
                        </a:gsLst>
                        <a:lin ang="5400000" scaled="1"/>
                      </a:gradFill>
                      <a:effectLst/>
                    </a:rPr>
                    <a:t>- There is also </a:t>
                  </a:r>
                  <a:r>
                    <a:rPr lang="en-US" altLang="ko-KR" sz="2400" b="1" dirty="0">
                      <a:ln w="0"/>
                      <a:gradFill>
                        <a:gsLst>
                          <a:gs pos="83000">
                            <a:schemeClr val="tx1"/>
                          </a:gs>
                          <a:gs pos="100000">
                            <a:schemeClr val="tx1"/>
                          </a:gs>
                        </a:gsLst>
                        <a:lin ang="5400000" scaled="1"/>
                      </a:gradFill>
                      <a:effectLst/>
                    </a:rPr>
                    <a:t>Ramos</a:t>
                  </a:r>
                  <a:r>
                    <a:rPr lang="en-US" altLang="ko-KR" sz="2400" dirty="0">
                      <a:ln w="0"/>
                      <a:gradFill>
                        <a:gsLst>
                          <a:gs pos="83000">
                            <a:schemeClr val="tx1"/>
                          </a:gs>
                          <a:gs pos="100000">
                            <a:schemeClr val="tx1"/>
                          </a:gs>
                        </a:gsLst>
                        <a:lin ang="5400000" scaled="1"/>
                      </a:gradFill>
                      <a:effectLst/>
                    </a:rPr>
                    <a:t>’ method for 1D Method. (Description is omitted)</a:t>
                  </a:r>
                </a:p>
                <a:p>
                  <a:pPr algn="just">
                    <a:lnSpc>
                      <a:spcPct val="120000"/>
                    </a:lnSpc>
                    <a:spcBef>
                      <a:spcPts val="600"/>
                    </a:spcBef>
                    <a:buClr>
                      <a:srgbClr val="002060"/>
                    </a:buClr>
                    <a:buSzPct val="100000"/>
                  </a:pPr>
                  <a:endParaRPr lang="en-US" altLang="ko-KR" sz="2400" dirty="0">
                    <a:ln w="0"/>
                    <a:gradFill>
                      <a:gsLst>
                        <a:gs pos="83000">
                          <a:schemeClr val="tx1"/>
                        </a:gs>
                        <a:gs pos="100000">
                          <a:schemeClr val="tx1"/>
                        </a:gs>
                      </a:gsLst>
                      <a:lin ang="5400000" scaled="1"/>
                    </a:gradFill>
                    <a:effectLst/>
                  </a:endParaRPr>
                </a:p>
                <a:p>
                  <a:pPr algn="just">
                    <a:lnSpc>
                      <a:spcPct val="120000"/>
                    </a:lnSpc>
                    <a:spcBef>
                      <a:spcPts val="600"/>
                    </a:spcBef>
                    <a:buClr>
                      <a:srgbClr val="002060"/>
                    </a:buClr>
                    <a:buSzPct val="100000"/>
                  </a:pPr>
                  <a:endParaRPr lang="en-US" altLang="ko-KR" sz="2400" dirty="0">
                    <a:ln w="0"/>
                    <a:gradFill>
                      <a:gsLst>
                        <a:gs pos="83000">
                          <a:schemeClr val="tx1"/>
                        </a:gs>
                        <a:gs pos="100000">
                          <a:schemeClr val="tx1"/>
                        </a:gs>
                      </a:gsLst>
                      <a:lin ang="5400000" scaled="1"/>
                    </a:gradFill>
                    <a:effectLst/>
                  </a:endParaRPr>
                </a:p>
                <a:p>
                  <a:pPr algn="just">
                    <a:lnSpc>
                      <a:spcPct val="120000"/>
                    </a:lnSpc>
                    <a:spcBef>
                      <a:spcPts val="600"/>
                    </a:spcBef>
                    <a:buClr>
                      <a:srgbClr val="002060"/>
                    </a:buClr>
                    <a:buSzPct val="100000"/>
                  </a:pPr>
                  <a:endParaRPr lang="en-US" altLang="ko-KR" sz="2400" dirty="0">
                    <a:ln w="0"/>
                    <a:gradFill>
                      <a:gsLst>
                        <a:gs pos="83000">
                          <a:schemeClr val="tx1"/>
                        </a:gs>
                        <a:gs pos="100000">
                          <a:schemeClr val="tx1"/>
                        </a:gs>
                      </a:gsLst>
                      <a:lin ang="5400000" scaled="1"/>
                    </a:gradFill>
                    <a:latin typeface="+mn-ea"/>
                  </a:endParaRPr>
                </a:p>
              </p:txBody>
            </p:sp>
          </mc:Choice>
          <mc:Fallback>
            <p:sp>
              <p:nvSpPr>
                <p:cNvPr id="71" name="직사각형 70">
                  <a:extLst>
                    <a:ext uri="{FF2B5EF4-FFF2-40B4-BE49-F238E27FC236}">
                      <a16:creationId xmlns:a16="http://schemas.microsoft.com/office/drawing/2014/main" id="{CF23004F-B9D5-2930-674A-C767B3D87B82}"/>
                    </a:ext>
                  </a:extLst>
                </p:cNvPr>
                <p:cNvSpPr>
                  <a:spLocks noRot="1" noChangeAspect="1" noMove="1" noResize="1" noEditPoints="1" noAdjustHandles="1" noChangeArrowheads="1" noChangeShapeType="1" noTextEdit="1"/>
                </p:cNvSpPr>
                <p:nvPr/>
              </p:nvSpPr>
              <p:spPr>
                <a:xfrm>
                  <a:off x="-406834" y="19058646"/>
                  <a:ext cx="13471200" cy="4204943"/>
                </a:xfrm>
                <a:prstGeom prst="rect">
                  <a:avLst/>
                </a:prstGeom>
                <a:blipFill>
                  <a:blip r:embed="rId8"/>
                  <a:stretch>
                    <a:fillRect l="-624"/>
                  </a:stretch>
                </a:blipFill>
              </p:spPr>
              <p:txBody>
                <a:bodyPr/>
                <a:lstStyle/>
                <a:p>
                  <a:r>
                    <a:rPr lang="ko-KR" altLang="en-US">
                      <a:noFill/>
                    </a:rPr>
                    <a:t> </a:t>
                  </a:r>
                </a:p>
              </p:txBody>
            </p:sp>
          </mc:Fallback>
        </mc:AlternateContent>
      </p:grpSp>
      <p:grpSp>
        <p:nvGrpSpPr>
          <p:cNvPr id="3" name="그룹 2">
            <a:extLst>
              <a:ext uri="{FF2B5EF4-FFF2-40B4-BE49-F238E27FC236}">
                <a16:creationId xmlns:a16="http://schemas.microsoft.com/office/drawing/2014/main" id="{06B26210-678A-4CDE-3B2A-8F07E127FF2A}"/>
              </a:ext>
            </a:extLst>
          </p:cNvPr>
          <p:cNvGrpSpPr/>
          <p:nvPr/>
        </p:nvGrpSpPr>
        <p:grpSpPr>
          <a:xfrm>
            <a:off x="809112" y="39613639"/>
            <a:ext cx="13681521" cy="4319057"/>
            <a:chOff x="785963" y="38199071"/>
            <a:chExt cx="13681521" cy="4319057"/>
          </a:xfrm>
        </p:grpSpPr>
        <p:sp>
          <p:nvSpPr>
            <p:cNvPr id="72" name="사각형: 둥근 위쪽 모서리 3">
              <a:extLst>
                <a:ext uri="{FF2B5EF4-FFF2-40B4-BE49-F238E27FC236}">
                  <a16:creationId xmlns:a16="http://schemas.microsoft.com/office/drawing/2014/main" id="{19BEC7C2-9925-E13E-490D-751BF9A85949}"/>
                </a:ext>
              </a:extLst>
            </p:cNvPr>
            <p:cNvSpPr/>
            <p:nvPr/>
          </p:nvSpPr>
          <p:spPr>
            <a:xfrm>
              <a:off x="2720559" y="38199071"/>
              <a:ext cx="9869063" cy="719359"/>
            </a:xfrm>
            <a:prstGeom prst="roundRect">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algn="ctr">
                <a:buClr>
                  <a:srgbClr val="002060"/>
                </a:buClr>
                <a:buSzPct val="100000"/>
              </a:pPr>
              <a:r>
                <a:rPr lang="da-DK" altLang="ko-KR" sz="3200" b="1" dirty="0">
                  <a:ln w="0"/>
                  <a:gradFill>
                    <a:gsLst>
                      <a:gs pos="83000">
                        <a:srgbClr val="002060"/>
                      </a:gs>
                      <a:gs pos="100000">
                        <a:srgbClr val="002060"/>
                      </a:gs>
                    </a:gsLst>
                    <a:lin ang="5400000" scaled="1"/>
                  </a:gradFill>
                </a:rPr>
                <a:t>2</a:t>
              </a:r>
              <a:r>
                <a:rPr lang="en-US" altLang="ko-KR" sz="3200" b="1" dirty="0">
                  <a:ln w="0"/>
                  <a:gradFill>
                    <a:gsLst>
                      <a:gs pos="83000">
                        <a:srgbClr val="002060"/>
                      </a:gs>
                      <a:gs pos="100000">
                        <a:srgbClr val="002060"/>
                      </a:gs>
                    </a:gsLst>
                    <a:lin ang="5400000" scaled="1"/>
                  </a:gradFill>
                </a:rPr>
                <a:t>D</a:t>
              </a:r>
              <a:r>
                <a:rPr lang="ko-KR" altLang="en-US" sz="3200" b="1" dirty="0">
                  <a:ln w="0"/>
                  <a:gradFill>
                    <a:gsLst>
                      <a:gs pos="83000">
                        <a:srgbClr val="002060"/>
                      </a:gs>
                      <a:gs pos="100000">
                        <a:srgbClr val="002060"/>
                      </a:gs>
                    </a:gsLst>
                    <a:lin ang="5400000" scaled="1"/>
                  </a:gradFill>
                </a:rPr>
                <a:t> </a:t>
              </a:r>
              <a:r>
                <a:rPr lang="en-US" altLang="ko-KR" sz="3200" b="1" dirty="0" err="1">
                  <a:ln w="0"/>
                  <a:gradFill>
                    <a:gsLst>
                      <a:gs pos="83000">
                        <a:srgbClr val="002060"/>
                      </a:gs>
                      <a:gs pos="100000">
                        <a:srgbClr val="002060"/>
                      </a:gs>
                    </a:gsLst>
                    <a:lin ang="5400000" scaled="1"/>
                  </a:gradFill>
                </a:rPr>
                <a:t>fdr</a:t>
              </a:r>
              <a:r>
                <a:rPr lang="ko-KR" altLang="en-US" sz="3200" b="1" dirty="0">
                  <a:ln w="0"/>
                  <a:gradFill>
                    <a:gsLst>
                      <a:gs pos="83000">
                        <a:srgbClr val="002060"/>
                      </a:gs>
                      <a:gs pos="100000">
                        <a:srgbClr val="002060"/>
                      </a:gs>
                    </a:gsLst>
                    <a:lin ang="5400000" scaled="1"/>
                  </a:gradFill>
                </a:rPr>
                <a:t> </a:t>
              </a:r>
              <a:r>
                <a:rPr lang="en-US" altLang="ko-KR" sz="3200" b="1" dirty="0">
                  <a:ln w="0"/>
                  <a:gradFill>
                    <a:gsLst>
                      <a:gs pos="83000">
                        <a:srgbClr val="002060"/>
                      </a:gs>
                      <a:gs pos="100000">
                        <a:srgbClr val="002060"/>
                      </a:gs>
                    </a:gsLst>
                    <a:lin ang="5400000" scaled="1"/>
                  </a:gradFill>
                </a:rPr>
                <a:t>: Alexander </a:t>
              </a:r>
              <a:r>
                <a:rPr lang="en-US" altLang="ko-KR" sz="3200" b="1" dirty="0" err="1">
                  <a:ln w="0"/>
                  <a:gradFill>
                    <a:gsLst>
                      <a:gs pos="83000">
                        <a:srgbClr val="002060"/>
                      </a:gs>
                      <a:gs pos="100000">
                        <a:srgbClr val="002060"/>
                      </a:gs>
                    </a:gsLst>
                    <a:lin ang="5400000" scaled="1"/>
                  </a:gradFill>
                </a:rPr>
                <a:t>Ploner</a:t>
              </a:r>
              <a:r>
                <a:rPr lang="en-US" altLang="ko-KR" sz="3200" b="1" dirty="0">
                  <a:ln w="0"/>
                  <a:gradFill>
                    <a:gsLst>
                      <a:gs pos="83000">
                        <a:srgbClr val="002060"/>
                      </a:gs>
                      <a:gs pos="100000">
                        <a:srgbClr val="002060"/>
                      </a:gs>
                    </a:gsLst>
                    <a:lin ang="5400000" scaled="1"/>
                  </a:gradFill>
                </a:rPr>
                <a:t> </a:t>
              </a:r>
              <a:r>
                <a:rPr lang="en-US" altLang="ko-KR" sz="3200" b="1" dirty="0" err="1">
                  <a:ln w="0"/>
                  <a:gradFill>
                    <a:gsLst>
                      <a:gs pos="83000">
                        <a:srgbClr val="002060"/>
                      </a:gs>
                      <a:gs pos="100000">
                        <a:srgbClr val="002060"/>
                      </a:gs>
                    </a:gsLst>
                    <a:lin ang="5400000" scaled="1"/>
                  </a:gradFill>
                </a:rPr>
                <a:t>etal</a:t>
              </a:r>
              <a:r>
                <a:rPr lang="en-US" altLang="ko-KR" sz="3200" b="1" dirty="0">
                  <a:ln w="0"/>
                  <a:gradFill>
                    <a:gsLst>
                      <a:gs pos="83000">
                        <a:srgbClr val="002060"/>
                      </a:gs>
                      <a:gs pos="100000">
                        <a:srgbClr val="002060"/>
                      </a:gs>
                    </a:gsLst>
                    <a:lin ang="5400000" scaled="1"/>
                  </a:gradFill>
                </a:rPr>
                <a:t>.</a:t>
              </a:r>
              <a:endParaRPr lang="da-DK" altLang="ko-KR" sz="3200" b="1" dirty="0">
                <a:ln w="0"/>
                <a:gradFill>
                  <a:gsLst>
                    <a:gs pos="83000">
                      <a:srgbClr val="002060"/>
                    </a:gs>
                    <a:gs pos="100000">
                      <a:srgbClr val="002060"/>
                    </a:gs>
                  </a:gsLst>
                  <a:lin ang="5400000" scaled="1"/>
                </a:gradFill>
              </a:endParaRPr>
            </a:p>
          </p:txBody>
        </p:sp>
        <mc:AlternateContent xmlns:mc="http://schemas.openxmlformats.org/markup-compatibility/2006">
          <mc:Choice xmlns:a14="http://schemas.microsoft.com/office/drawing/2010/main" Requires="a14">
            <p:sp>
              <p:nvSpPr>
                <p:cNvPr id="73" name="직사각형 72">
                  <a:extLst>
                    <a:ext uri="{FF2B5EF4-FFF2-40B4-BE49-F238E27FC236}">
                      <a16:creationId xmlns:a16="http://schemas.microsoft.com/office/drawing/2014/main" id="{337ABE04-709D-4308-F805-ECB89A7E959C}"/>
                    </a:ext>
                  </a:extLst>
                </p:cNvPr>
                <p:cNvSpPr/>
                <p:nvPr/>
              </p:nvSpPr>
              <p:spPr>
                <a:xfrm>
                  <a:off x="785963" y="39212864"/>
                  <a:ext cx="13681521" cy="3305264"/>
                </a:xfrm>
                <a:prstGeom prst="rect">
                  <a:avLst/>
                </a:prstGeom>
              </p:spPr>
              <p:txBody>
                <a:bodyPr wrap="square">
                  <a:spAutoFit/>
                </a:bodyPr>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marL="457246" indent="-457246" algn="just">
                    <a:lnSpc>
                      <a:spcPct val="120000"/>
                    </a:lnSpc>
                    <a:spcBef>
                      <a:spcPts val="600"/>
                    </a:spcBef>
                    <a:buClr>
                      <a:srgbClr val="002060"/>
                    </a:buClr>
                    <a:buSzPct val="100000"/>
                    <a:buFont typeface="Wingdings" panose="05000000000000000000" pitchFamily="2" charset="2"/>
                    <a:buChar char="§"/>
                  </a:pPr>
                  <a:r>
                    <a:rPr lang="en-US" altLang="ko-KR" sz="2400" spc="-40" dirty="0">
                      <a:ln w="0"/>
                      <a:gradFill>
                        <a:gsLst>
                          <a:gs pos="83000">
                            <a:schemeClr val="tx1"/>
                          </a:gs>
                          <a:gs pos="100000">
                            <a:schemeClr val="tx1"/>
                          </a:gs>
                        </a:gsLst>
                        <a:lin ang="5400000" scaled="1"/>
                      </a:gradFill>
                      <a:effectLst/>
                    </a:rPr>
                    <a:t>Esmtimate </a:t>
                  </a:r>
                  <a:r>
                    <a:rPr lang="en-US" altLang="ko-KR" sz="2400" b="1" spc="-40" dirty="0">
                      <a:ln w="0"/>
                      <a:gradFill>
                        <a:gsLst>
                          <a:gs pos="83000">
                            <a:schemeClr val="tx1"/>
                          </a:gs>
                          <a:gs pos="100000">
                            <a:schemeClr val="tx1"/>
                          </a:gs>
                        </a:gsLst>
                        <a:lin ang="5400000" scaled="1"/>
                      </a:gradFill>
                      <a:effectLst/>
                    </a:rPr>
                    <a:t>two-dimensional</a:t>
                  </a:r>
                  <a:r>
                    <a:rPr lang="en-US" altLang="ko-KR" sz="2400" spc="-40" dirty="0">
                      <a:ln w="0"/>
                      <a:gradFill>
                        <a:gsLst>
                          <a:gs pos="83000">
                            <a:schemeClr val="tx1"/>
                          </a:gs>
                          <a:gs pos="100000">
                            <a:schemeClr val="tx1"/>
                          </a:gs>
                        </a:gsLst>
                        <a:lin ang="5400000" scaled="1"/>
                      </a:gradFill>
                      <a:effectLst/>
                    </a:rPr>
                    <a:t> local </a:t>
                  </a:r>
                  <a:r>
                    <a:rPr lang="en-US" altLang="ko-KR" sz="2400" spc="-40" dirty="0" err="1">
                      <a:ln w="0"/>
                      <a:gradFill>
                        <a:gsLst>
                          <a:gs pos="83000">
                            <a:schemeClr val="tx1"/>
                          </a:gs>
                          <a:gs pos="100000">
                            <a:schemeClr val="tx1"/>
                          </a:gs>
                        </a:gsLst>
                        <a:lin ang="5400000" scaled="1"/>
                      </a:gradFill>
                      <a:effectLst/>
                    </a:rPr>
                    <a:t>fdr</a:t>
                  </a:r>
                  <a:r>
                    <a:rPr lang="en-US" altLang="ko-KR" sz="2400" spc="-40" dirty="0">
                      <a:ln w="0"/>
                      <a:gradFill>
                        <a:gsLst>
                          <a:gs pos="83000">
                            <a:schemeClr val="tx1"/>
                          </a:gs>
                          <a:gs pos="100000">
                            <a:schemeClr val="tx1"/>
                          </a:gs>
                        </a:gsLst>
                        <a:lin ang="5400000" scaled="1"/>
                      </a:gradFill>
                      <a:effectLst/>
                    </a:rPr>
                    <a:t> (complementing fdr</a:t>
                  </a:r>
                  <a:r>
                    <a:rPr lang="en-US" altLang="ko-KR" sz="2400" spc="-40" dirty="0">
                      <a:ln w="0"/>
                      <a:gradFill>
                        <a:gsLst>
                          <a:gs pos="83000">
                            <a:schemeClr val="tx1"/>
                          </a:gs>
                          <a:gs pos="100000">
                            <a:schemeClr val="tx1"/>
                          </a:gs>
                        </a:gsLst>
                        <a:lin ang="5400000" scaled="1"/>
                      </a:gradFill>
                    </a:rPr>
                    <a:t>1d</a:t>
                  </a:r>
                  <a:r>
                    <a:rPr lang="en-US" altLang="ko-KR" sz="2400" spc="-40" dirty="0">
                      <a:ln w="0"/>
                      <a:gradFill>
                        <a:gsLst>
                          <a:gs pos="83000">
                            <a:schemeClr val="tx1"/>
                          </a:gs>
                          <a:gs pos="100000">
                            <a:schemeClr val="tx1"/>
                          </a:gs>
                        </a:gsLst>
                        <a:lin ang="5400000" scaled="1"/>
                      </a:gradFill>
                      <a:effectLst/>
                    </a:rPr>
                    <a:t>)</a:t>
                  </a:r>
                  <a:r>
                    <a:rPr lang="en-US" altLang="ko-KR" sz="2400" spc="-40" dirty="0">
                      <a:ln w="0"/>
                      <a:gradFill>
                        <a:gsLst>
                          <a:gs pos="83000">
                            <a:schemeClr val="tx1"/>
                          </a:gs>
                          <a:gs pos="100000">
                            <a:schemeClr val="tx1"/>
                          </a:gs>
                        </a:gsLst>
                        <a:lin ang="5400000" scaled="1"/>
                      </a:gradFill>
                    </a:rPr>
                    <a:t> : </a:t>
                  </a:r>
                  <a14:m>
                    <m:oMath xmlns:m="http://schemas.openxmlformats.org/officeDocument/2006/math">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𝒇𝒅𝒓</m:t>
                      </m:r>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𝟐</m:t>
                      </m:r>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𝒅</m:t>
                      </m:r>
                      <m:d>
                        <m:dPr>
                          <m:ctrlP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ctrlPr>
                        </m:dPr>
                        <m:e>
                          <m:sSub>
                            <m:sSubPr>
                              <m:ctrlPr>
                                <a:rPr lang="en-US" altLang="ko-KR" sz="2400" b="1" i="1">
                                  <a:ln w="0"/>
                                  <a:gradFill>
                                    <a:gsLst>
                                      <a:gs pos="83000">
                                        <a:schemeClr val="tx1"/>
                                      </a:gs>
                                      <a:gs pos="100000">
                                        <a:schemeClr val="tx1"/>
                                      </a:gs>
                                    </a:gsLst>
                                    <a:lin ang="5400000" scaled="1"/>
                                  </a:gradFill>
                                  <a:latin typeface="Cambria Math" panose="02040503050406030204" pitchFamily="18" charset="0"/>
                                </a:rPr>
                              </m:ctrlPr>
                            </m:sSubPr>
                            <m:e>
                              <m:r>
                                <a:rPr lang="en-US" altLang="ko-KR" sz="2400" b="1" i="1">
                                  <a:ln w="0"/>
                                  <a:gradFill>
                                    <a:gsLst>
                                      <a:gs pos="83000">
                                        <a:schemeClr val="tx1"/>
                                      </a:gs>
                                      <a:gs pos="100000">
                                        <a:schemeClr val="tx1"/>
                                      </a:gs>
                                    </a:gsLst>
                                    <a:lin ang="5400000" scaled="1"/>
                                  </a:gradFill>
                                  <a:latin typeface="Cambria Math" panose="02040503050406030204" pitchFamily="18" charset="0"/>
                                </a:rPr>
                                <m:t>𝒛</m:t>
                              </m:r>
                            </m:e>
                            <m:sub>
                              <m:r>
                                <a:rPr lang="en-US" altLang="ko-KR" sz="2400" b="1" i="1">
                                  <a:ln w="0"/>
                                  <a:gradFill>
                                    <a:gsLst>
                                      <a:gs pos="83000">
                                        <a:schemeClr val="tx1"/>
                                      </a:gs>
                                      <a:gs pos="100000">
                                        <a:schemeClr val="tx1"/>
                                      </a:gs>
                                    </a:gsLst>
                                    <a:lin ang="5400000" scaled="1"/>
                                  </a:gradFill>
                                  <a:latin typeface="Cambria Math" panose="02040503050406030204" pitchFamily="18" charset="0"/>
                                </a:rPr>
                                <m:t>𝟏</m:t>
                              </m:r>
                            </m:sub>
                          </m:sSub>
                          <m:r>
                            <a:rPr lang="en-US" altLang="ko-KR" sz="2400" b="1" i="1" smtClean="0">
                              <a:ln w="0"/>
                              <a:gradFill>
                                <a:gsLst>
                                  <a:gs pos="83000">
                                    <a:schemeClr val="tx1"/>
                                  </a:gs>
                                  <a:gs pos="100000">
                                    <a:schemeClr val="tx1"/>
                                  </a:gs>
                                </a:gsLst>
                                <a:lin ang="5400000" scaled="1"/>
                              </a:gradFill>
                              <a:latin typeface="Cambria Math" panose="02040503050406030204" pitchFamily="18" charset="0"/>
                            </a:rPr>
                            <m:t>,</m:t>
                          </m:r>
                          <m:sSub>
                            <m:sSubPr>
                              <m:ctrlPr>
                                <a:rPr lang="en-US" altLang="ko-KR" sz="2400" b="1" i="1">
                                  <a:ln w="0"/>
                                  <a:gradFill>
                                    <a:gsLst>
                                      <a:gs pos="83000">
                                        <a:schemeClr val="tx1"/>
                                      </a:gs>
                                      <a:gs pos="100000">
                                        <a:schemeClr val="tx1"/>
                                      </a:gs>
                                    </a:gsLst>
                                    <a:lin ang="5400000" scaled="1"/>
                                  </a:gradFill>
                                  <a:latin typeface="Cambria Math" panose="02040503050406030204" pitchFamily="18" charset="0"/>
                                </a:rPr>
                              </m:ctrlPr>
                            </m:sSubPr>
                            <m:e>
                              <m:r>
                                <a:rPr lang="en-US" altLang="ko-KR" sz="2400" b="1" i="1">
                                  <a:ln w="0"/>
                                  <a:gradFill>
                                    <a:gsLst>
                                      <a:gs pos="83000">
                                        <a:schemeClr val="tx1"/>
                                      </a:gs>
                                      <a:gs pos="100000">
                                        <a:schemeClr val="tx1"/>
                                      </a:gs>
                                    </a:gsLst>
                                    <a:lin ang="5400000" scaled="1"/>
                                  </a:gradFill>
                                  <a:latin typeface="Cambria Math" panose="02040503050406030204" pitchFamily="18" charset="0"/>
                                </a:rPr>
                                <m:t>𝒛</m:t>
                              </m:r>
                            </m:e>
                            <m:sub>
                              <m:r>
                                <a:rPr lang="en-US" altLang="ko-KR" sz="2400" b="1" i="1" smtClean="0">
                                  <a:ln w="0"/>
                                  <a:gradFill>
                                    <a:gsLst>
                                      <a:gs pos="83000">
                                        <a:schemeClr val="tx1"/>
                                      </a:gs>
                                      <a:gs pos="100000">
                                        <a:schemeClr val="tx1"/>
                                      </a:gs>
                                    </a:gsLst>
                                    <a:lin ang="5400000" scaled="1"/>
                                  </a:gradFill>
                                  <a:latin typeface="Cambria Math" panose="02040503050406030204" pitchFamily="18" charset="0"/>
                                </a:rPr>
                                <m:t>𝟐</m:t>
                              </m:r>
                            </m:sub>
                          </m:sSub>
                        </m:e>
                      </m:d>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m:t>
                      </m:r>
                      <m:sSub>
                        <m:sSubPr>
                          <m:ctrlP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ctrlPr>
                        </m:sSubPr>
                        <m:e>
                          <m:r>
                            <a:rPr lang="ko-KR" altLang="en-US" sz="2400" b="1" i="1">
                              <a:ln w="0"/>
                              <a:gradFill>
                                <a:gsLst>
                                  <a:gs pos="83000">
                                    <a:schemeClr val="tx1"/>
                                  </a:gs>
                                  <a:gs pos="100000">
                                    <a:schemeClr val="tx1"/>
                                  </a:gs>
                                </a:gsLst>
                                <a:lin ang="5400000" scaled="1"/>
                              </a:gradFill>
                              <a:latin typeface="Cambria Math" panose="02040503050406030204" pitchFamily="18" charset="0"/>
                            </a:rPr>
                            <m:t>𝝅</m:t>
                          </m:r>
                        </m:e>
                        <m:sub>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𝟎</m:t>
                          </m:r>
                        </m:sub>
                      </m:sSub>
                      <m:sSub>
                        <m:sSubPr>
                          <m:ctrlP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ctrlPr>
                        </m:sSubPr>
                        <m:e>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𝒇</m:t>
                          </m:r>
                        </m:e>
                        <m:sub>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𝟎</m:t>
                          </m:r>
                        </m:sub>
                      </m:sSub>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m:t>
                      </m:r>
                      <m:sSub>
                        <m:sSubPr>
                          <m:ctrlPr>
                            <a:rPr lang="en-US" altLang="ko-KR" sz="2400" b="1" i="1">
                              <a:ln w="0"/>
                              <a:gradFill>
                                <a:gsLst>
                                  <a:gs pos="83000">
                                    <a:schemeClr val="tx1"/>
                                  </a:gs>
                                  <a:gs pos="100000">
                                    <a:schemeClr val="tx1"/>
                                  </a:gs>
                                </a:gsLst>
                                <a:lin ang="5400000" scaled="1"/>
                              </a:gradFill>
                              <a:latin typeface="Cambria Math" panose="02040503050406030204" pitchFamily="18" charset="0"/>
                            </a:rPr>
                          </m:ctrlPr>
                        </m:sSubPr>
                        <m:e>
                          <m:r>
                            <a:rPr lang="en-US" altLang="ko-KR" sz="2400" b="1" i="1">
                              <a:ln w="0"/>
                              <a:gradFill>
                                <a:gsLst>
                                  <a:gs pos="83000">
                                    <a:schemeClr val="tx1"/>
                                  </a:gs>
                                  <a:gs pos="100000">
                                    <a:schemeClr val="tx1"/>
                                  </a:gs>
                                </a:gsLst>
                                <a:lin ang="5400000" scaled="1"/>
                              </a:gradFill>
                              <a:latin typeface="Cambria Math" panose="02040503050406030204" pitchFamily="18" charset="0"/>
                            </a:rPr>
                            <m:t>𝒛</m:t>
                          </m:r>
                        </m:e>
                        <m:sub>
                          <m:r>
                            <a:rPr lang="en-US" altLang="ko-KR" sz="2400" b="1" i="1">
                              <a:ln w="0"/>
                              <a:gradFill>
                                <a:gsLst>
                                  <a:gs pos="83000">
                                    <a:schemeClr val="tx1"/>
                                  </a:gs>
                                  <a:gs pos="100000">
                                    <a:schemeClr val="tx1"/>
                                  </a:gs>
                                </a:gsLst>
                                <a:lin ang="5400000" scaled="1"/>
                              </a:gradFill>
                              <a:latin typeface="Cambria Math" panose="02040503050406030204" pitchFamily="18" charset="0"/>
                            </a:rPr>
                            <m:t>𝟏</m:t>
                          </m:r>
                        </m:sub>
                      </m:sSub>
                      <m:r>
                        <a:rPr lang="en-US" altLang="ko-KR" sz="2400" b="1" i="1" smtClean="0">
                          <a:ln w="0"/>
                          <a:gradFill>
                            <a:gsLst>
                              <a:gs pos="83000">
                                <a:schemeClr val="tx1"/>
                              </a:gs>
                              <a:gs pos="100000">
                                <a:schemeClr val="tx1"/>
                              </a:gs>
                            </a:gsLst>
                            <a:lin ang="5400000" scaled="1"/>
                          </a:gradFill>
                          <a:latin typeface="Cambria Math" panose="02040503050406030204" pitchFamily="18" charset="0"/>
                        </a:rPr>
                        <m:t>,</m:t>
                      </m:r>
                      <m:sSub>
                        <m:sSubPr>
                          <m:ctrlPr>
                            <a:rPr lang="en-US" altLang="ko-KR" sz="2400" b="1" i="1">
                              <a:ln w="0"/>
                              <a:gradFill>
                                <a:gsLst>
                                  <a:gs pos="83000">
                                    <a:schemeClr val="tx1"/>
                                  </a:gs>
                                  <a:gs pos="100000">
                                    <a:schemeClr val="tx1"/>
                                  </a:gs>
                                </a:gsLst>
                                <a:lin ang="5400000" scaled="1"/>
                              </a:gradFill>
                              <a:latin typeface="Cambria Math" panose="02040503050406030204" pitchFamily="18" charset="0"/>
                            </a:rPr>
                          </m:ctrlPr>
                        </m:sSubPr>
                        <m:e>
                          <m:r>
                            <a:rPr lang="en-US" altLang="ko-KR" sz="2400" b="1" i="1">
                              <a:ln w="0"/>
                              <a:gradFill>
                                <a:gsLst>
                                  <a:gs pos="83000">
                                    <a:schemeClr val="tx1"/>
                                  </a:gs>
                                  <a:gs pos="100000">
                                    <a:schemeClr val="tx1"/>
                                  </a:gs>
                                </a:gsLst>
                                <a:lin ang="5400000" scaled="1"/>
                              </a:gradFill>
                              <a:latin typeface="Cambria Math" panose="02040503050406030204" pitchFamily="18" charset="0"/>
                            </a:rPr>
                            <m:t>𝒛</m:t>
                          </m:r>
                        </m:e>
                        <m:sub>
                          <m:r>
                            <a:rPr lang="en-US" altLang="ko-KR" sz="2400" b="1" i="1" smtClean="0">
                              <a:ln w="0"/>
                              <a:gradFill>
                                <a:gsLst>
                                  <a:gs pos="83000">
                                    <a:schemeClr val="tx1"/>
                                  </a:gs>
                                  <a:gs pos="100000">
                                    <a:schemeClr val="tx1"/>
                                  </a:gs>
                                </a:gsLst>
                                <a:lin ang="5400000" scaled="1"/>
                              </a:gradFill>
                              <a:latin typeface="Cambria Math" panose="02040503050406030204" pitchFamily="18" charset="0"/>
                            </a:rPr>
                            <m:t>𝟐</m:t>
                          </m:r>
                        </m:sub>
                      </m:sSub>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m:t>
                      </m:r>
                      <m: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t>𝒇</m:t>
                      </m:r>
                      <m:d>
                        <m:dPr>
                          <m:ctrlPr>
                            <a:rPr lang="en-US" altLang="ko-KR" sz="2400" b="1" i="1" smtClean="0">
                              <a:ln w="0"/>
                              <a:gradFill>
                                <a:gsLst>
                                  <a:gs pos="83000">
                                    <a:schemeClr val="tx1"/>
                                  </a:gs>
                                  <a:gs pos="100000">
                                    <a:schemeClr val="tx1"/>
                                  </a:gs>
                                </a:gsLst>
                                <a:lin ang="5400000" scaled="1"/>
                              </a:gradFill>
                              <a:effectLst/>
                              <a:latin typeface="Cambria Math" panose="02040503050406030204" pitchFamily="18" charset="0"/>
                            </a:rPr>
                          </m:ctrlPr>
                        </m:dPr>
                        <m:e>
                          <m:sSub>
                            <m:sSubPr>
                              <m:ctrlPr>
                                <a:rPr lang="en-US" altLang="ko-KR" sz="2400" b="1" i="1">
                                  <a:ln w="0"/>
                                  <a:gradFill>
                                    <a:gsLst>
                                      <a:gs pos="83000">
                                        <a:schemeClr val="tx1"/>
                                      </a:gs>
                                      <a:gs pos="100000">
                                        <a:schemeClr val="tx1"/>
                                      </a:gs>
                                    </a:gsLst>
                                    <a:lin ang="5400000" scaled="1"/>
                                  </a:gradFill>
                                  <a:latin typeface="Cambria Math" panose="02040503050406030204" pitchFamily="18" charset="0"/>
                                </a:rPr>
                              </m:ctrlPr>
                            </m:sSubPr>
                            <m:e>
                              <m:r>
                                <a:rPr lang="en-US" altLang="ko-KR" sz="2400" b="1" i="1">
                                  <a:ln w="0"/>
                                  <a:gradFill>
                                    <a:gsLst>
                                      <a:gs pos="83000">
                                        <a:schemeClr val="tx1"/>
                                      </a:gs>
                                      <a:gs pos="100000">
                                        <a:schemeClr val="tx1"/>
                                      </a:gs>
                                    </a:gsLst>
                                    <a:lin ang="5400000" scaled="1"/>
                                  </a:gradFill>
                                  <a:latin typeface="Cambria Math" panose="02040503050406030204" pitchFamily="18" charset="0"/>
                                </a:rPr>
                                <m:t>𝒛</m:t>
                              </m:r>
                            </m:e>
                            <m:sub>
                              <m:r>
                                <a:rPr lang="en-US" altLang="ko-KR" sz="2400" b="1" i="1">
                                  <a:ln w="0"/>
                                  <a:gradFill>
                                    <a:gsLst>
                                      <a:gs pos="83000">
                                        <a:schemeClr val="tx1"/>
                                      </a:gs>
                                      <a:gs pos="100000">
                                        <a:schemeClr val="tx1"/>
                                      </a:gs>
                                    </a:gsLst>
                                    <a:lin ang="5400000" scaled="1"/>
                                  </a:gradFill>
                                  <a:latin typeface="Cambria Math" panose="02040503050406030204" pitchFamily="18" charset="0"/>
                                </a:rPr>
                                <m:t>𝟏</m:t>
                              </m:r>
                            </m:sub>
                          </m:sSub>
                          <m:r>
                            <a:rPr lang="en-US" altLang="ko-KR" sz="2400" b="1" i="1" smtClean="0">
                              <a:ln w="0"/>
                              <a:gradFill>
                                <a:gsLst>
                                  <a:gs pos="83000">
                                    <a:schemeClr val="tx1"/>
                                  </a:gs>
                                  <a:gs pos="100000">
                                    <a:schemeClr val="tx1"/>
                                  </a:gs>
                                </a:gsLst>
                                <a:lin ang="5400000" scaled="1"/>
                              </a:gradFill>
                              <a:latin typeface="Cambria Math" panose="02040503050406030204" pitchFamily="18" charset="0"/>
                            </a:rPr>
                            <m:t>,</m:t>
                          </m:r>
                          <m:sSub>
                            <m:sSubPr>
                              <m:ctrlPr>
                                <a:rPr lang="en-US" altLang="ko-KR" sz="2400" b="1" i="1">
                                  <a:ln w="0"/>
                                  <a:gradFill>
                                    <a:gsLst>
                                      <a:gs pos="83000">
                                        <a:schemeClr val="tx1"/>
                                      </a:gs>
                                      <a:gs pos="100000">
                                        <a:schemeClr val="tx1"/>
                                      </a:gs>
                                    </a:gsLst>
                                    <a:lin ang="5400000" scaled="1"/>
                                  </a:gradFill>
                                  <a:latin typeface="Cambria Math" panose="02040503050406030204" pitchFamily="18" charset="0"/>
                                </a:rPr>
                              </m:ctrlPr>
                            </m:sSubPr>
                            <m:e>
                              <m:r>
                                <a:rPr lang="en-US" altLang="ko-KR" sz="2400" b="1" i="1">
                                  <a:ln w="0"/>
                                  <a:gradFill>
                                    <a:gsLst>
                                      <a:gs pos="83000">
                                        <a:schemeClr val="tx1"/>
                                      </a:gs>
                                      <a:gs pos="100000">
                                        <a:schemeClr val="tx1"/>
                                      </a:gs>
                                    </a:gsLst>
                                    <a:lin ang="5400000" scaled="1"/>
                                  </a:gradFill>
                                  <a:latin typeface="Cambria Math" panose="02040503050406030204" pitchFamily="18" charset="0"/>
                                </a:rPr>
                                <m:t>𝒛</m:t>
                              </m:r>
                            </m:e>
                            <m:sub>
                              <m:r>
                                <a:rPr lang="en-US" altLang="ko-KR" sz="2400" b="1" i="1" smtClean="0">
                                  <a:ln w="0"/>
                                  <a:gradFill>
                                    <a:gsLst>
                                      <a:gs pos="83000">
                                        <a:schemeClr val="tx1"/>
                                      </a:gs>
                                      <a:gs pos="100000">
                                        <a:schemeClr val="tx1"/>
                                      </a:gs>
                                    </a:gsLst>
                                    <a:lin ang="5400000" scaled="1"/>
                                  </a:gradFill>
                                  <a:latin typeface="Cambria Math" panose="02040503050406030204" pitchFamily="18" charset="0"/>
                                </a:rPr>
                                <m:t>𝟐</m:t>
                              </m:r>
                            </m:sub>
                          </m:sSub>
                        </m:e>
                      </m:d>
                    </m:oMath>
                  </a14:m>
                  <a:endParaRPr lang="en-US" altLang="ko-KR" sz="2400" b="1" dirty="0">
                    <a:ln w="0"/>
                    <a:gradFill>
                      <a:gsLst>
                        <a:gs pos="83000">
                          <a:schemeClr val="tx1"/>
                        </a:gs>
                        <a:gs pos="100000">
                          <a:schemeClr val="tx1"/>
                        </a:gs>
                      </a:gsLst>
                      <a:lin ang="5400000" scaled="1"/>
                    </a:gradFill>
                    <a:effectLst/>
                  </a:endParaRPr>
                </a:p>
                <a:p>
                  <a:pPr algn="ctr">
                    <a:lnSpc>
                      <a:spcPct val="120000"/>
                    </a:lnSpc>
                    <a:spcBef>
                      <a:spcPts val="600"/>
                    </a:spcBef>
                    <a:buClr>
                      <a:srgbClr val="002060"/>
                    </a:buClr>
                    <a:buSzPct val="100000"/>
                  </a:pPr>
                  <a:endParaRPr lang="en-US" altLang="ko-KR" sz="600" dirty="0">
                    <a:ln w="0"/>
                    <a:gradFill>
                      <a:gsLst>
                        <a:gs pos="83000">
                          <a:schemeClr val="tx1"/>
                        </a:gs>
                        <a:gs pos="100000">
                          <a:schemeClr val="tx1"/>
                        </a:gs>
                      </a:gsLst>
                      <a:lin ang="5400000" scaled="1"/>
                    </a:gradFill>
                    <a:effectLst/>
                  </a:endParaRPr>
                </a:p>
                <a:p>
                  <a:pPr>
                    <a:lnSpc>
                      <a:spcPct val="120000"/>
                    </a:lnSpc>
                    <a:spcBef>
                      <a:spcPts val="600"/>
                    </a:spcBef>
                    <a:buClr>
                      <a:srgbClr val="002060"/>
                    </a:buClr>
                    <a:buSzPct val="100000"/>
                  </a:pPr>
                  <a:r>
                    <a:rPr lang="en-US" altLang="ko-KR" sz="2400" dirty="0">
                      <a:ln w="0"/>
                      <a:gradFill>
                        <a:gsLst>
                          <a:gs pos="83000">
                            <a:schemeClr val="tx1"/>
                          </a:gs>
                          <a:gs pos="100000">
                            <a:schemeClr val="tx1"/>
                          </a:gs>
                        </a:gsLst>
                        <a:lin ang="5400000" scaled="1"/>
                      </a:gradFill>
                    </a:rPr>
                    <a:t>- By estimating </a:t>
                  </a:r>
                  <a14:m>
                    <m:oMath xmlns:m="http://schemas.openxmlformats.org/officeDocument/2006/math">
                      <m:acc>
                        <m:accPr>
                          <m:chr m:val="̂"/>
                          <m:ctrlPr>
                            <a:rPr lang="en-US" altLang="ko-KR" sz="2400" i="1">
                              <a:ln w="0"/>
                              <a:gradFill>
                                <a:gsLst>
                                  <a:gs pos="83000">
                                    <a:schemeClr val="tx1"/>
                                  </a:gs>
                                  <a:gs pos="100000">
                                    <a:schemeClr val="tx1"/>
                                  </a:gs>
                                </a:gsLst>
                                <a:lin ang="5400000" scaled="1"/>
                              </a:gradFill>
                              <a:latin typeface="Cambria Math" panose="02040503050406030204" pitchFamily="18" charset="0"/>
                            </a:rPr>
                          </m:ctrlPr>
                        </m:accPr>
                        <m:e>
                          <m:r>
                            <a:rPr lang="en-US" altLang="ko-KR" sz="2400" b="0" i="1" smtClean="0">
                              <a:ln w="0"/>
                              <a:gradFill>
                                <a:gsLst>
                                  <a:gs pos="83000">
                                    <a:schemeClr val="tx1"/>
                                  </a:gs>
                                  <a:gs pos="100000">
                                    <a:schemeClr val="tx1"/>
                                  </a:gs>
                                </a:gsLst>
                                <a:lin ang="5400000" scaled="1"/>
                              </a:gradFill>
                              <a:latin typeface="Cambria Math" panose="02040503050406030204" pitchFamily="18" charset="0"/>
                            </a:rPr>
                            <m:t>𝑓</m:t>
                          </m:r>
                        </m:e>
                      </m:acc>
                    </m:oMath>
                  </a14:m>
                  <a:r>
                    <a:rPr lang="en-US" altLang="ko-KR" sz="2400" dirty="0">
                      <a:ln w="0"/>
                      <a:gradFill>
                        <a:gsLst>
                          <a:gs pos="83000">
                            <a:schemeClr val="tx1"/>
                          </a:gs>
                          <a:gs pos="100000">
                            <a:schemeClr val="tx1"/>
                          </a:gs>
                        </a:gsLst>
                        <a:lin ang="5400000" scaled="1"/>
                      </a:gradFill>
                      <a:effectLst/>
                    </a:rPr>
                    <a:t>, </a:t>
                  </a:r>
                  <a14:m>
                    <m:oMath xmlns:m="http://schemas.openxmlformats.org/officeDocument/2006/math">
                      <m:acc>
                        <m:accPr>
                          <m:chr m:val="̂"/>
                          <m:ctrlPr>
                            <a:rPr lang="en-US" altLang="ko-KR" sz="2400" i="1" smtClean="0">
                              <a:ln w="0"/>
                              <a:gradFill>
                                <a:gsLst>
                                  <a:gs pos="83000">
                                    <a:schemeClr val="tx1"/>
                                  </a:gs>
                                  <a:gs pos="100000">
                                    <a:schemeClr val="tx1"/>
                                  </a:gs>
                                </a:gsLst>
                                <a:lin ang="5400000" scaled="1"/>
                              </a:gradFill>
                              <a:effectLst/>
                              <a:latin typeface="Cambria Math" panose="02040503050406030204" pitchFamily="18" charset="0"/>
                            </a:rPr>
                          </m:ctrlPr>
                        </m:accPr>
                        <m:e>
                          <m:sSub>
                            <m:sSubPr>
                              <m:ctrlPr>
                                <a:rPr lang="en-US" altLang="ko-KR" sz="2400" i="1" smtClean="0">
                                  <a:ln w="0"/>
                                  <a:gradFill>
                                    <a:gsLst>
                                      <a:gs pos="83000">
                                        <a:schemeClr val="tx1"/>
                                      </a:gs>
                                      <a:gs pos="100000">
                                        <a:schemeClr val="tx1"/>
                                      </a:gs>
                                    </a:gsLst>
                                    <a:lin ang="5400000" scaled="1"/>
                                  </a:gradFill>
                                  <a:effectLst/>
                                  <a:latin typeface="Cambria Math" panose="02040503050406030204" pitchFamily="18" charset="0"/>
                                </a:rPr>
                              </m:ctrlPr>
                            </m:sSubPr>
                            <m:e>
                              <m:r>
                                <a:rPr lang="en-US" altLang="ko-KR" sz="2400" b="0" i="1" smtClean="0">
                                  <a:ln w="0"/>
                                  <a:gradFill>
                                    <a:gsLst>
                                      <a:gs pos="83000">
                                        <a:schemeClr val="tx1"/>
                                      </a:gs>
                                      <a:gs pos="100000">
                                        <a:schemeClr val="tx1"/>
                                      </a:gs>
                                    </a:gsLst>
                                    <a:lin ang="5400000" scaled="1"/>
                                  </a:gradFill>
                                  <a:effectLst/>
                                  <a:latin typeface="Cambria Math" panose="02040503050406030204" pitchFamily="18" charset="0"/>
                                </a:rPr>
                                <m:t>𝑓</m:t>
                              </m:r>
                            </m:e>
                            <m:sub>
                              <m:r>
                                <a:rPr lang="en-US" altLang="ko-KR" sz="2400" b="0" i="1" smtClean="0">
                                  <a:ln w="0"/>
                                  <a:gradFill>
                                    <a:gsLst>
                                      <a:gs pos="83000">
                                        <a:schemeClr val="tx1"/>
                                      </a:gs>
                                      <a:gs pos="100000">
                                        <a:schemeClr val="tx1"/>
                                      </a:gs>
                                    </a:gsLst>
                                    <a:lin ang="5400000" scaled="1"/>
                                  </a:gradFill>
                                  <a:effectLst/>
                                  <a:latin typeface="Cambria Math" panose="02040503050406030204" pitchFamily="18" charset="0"/>
                                </a:rPr>
                                <m:t>0</m:t>
                              </m:r>
                            </m:sub>
                          </m:sSub>
                        </m:e>
                      </m:acc>
                      <m:r>
                        <a:rPr lang="en-US" altLang="ko-KR" sz="2400" b="0" i="1" smtClean="0">
                          <a:ln w="0"/>
                          <a:gradFill>
                            <a:gsLst>
                              <a:gs pos="83000">
                                <a:schemeClr val="tx1"/>
                              </a:gs>
                              <a:gs pos="100000">
                                <a:schemeClr val="tx1"/>
                              </a:gs>
                            </a:gsLst>
                            <a:lin ang="5400000" scaled="1"/>
                          </a:gradFill>
                          <a:effectLst/>
                          <a:latin typeface="Cambria Math" panose="02040503050406030204" pitchFamily="18" charset="0"/>
                        </a:rPr>
                        <m:t>,</m:t>
                      </m:r>
                      <m:acc>
                        <m:accPr>
                          <m:chr m:val="̂"/>
                          <m:ctrlPr>
                            <a:rPr lang="en-US" altLang="ko-KR" sz="2400" i="1">
                              <a:ln w="0"/>
                              <a:gradFill>
                                <a:gsLst>
                                  <a:gs pos="83000">
                                    <a:schemeClr val="tx1"/>
                                  </a:gs>
                                  <a:gs pos="100000">
                                    <a:schemeClr val="tx1"/>
                                  </a:gs>
                                </a:gsLst>
                                <a:lin ang="5400000" scaled="1"/>
                              </a:gradFill>
                              <a:latin typeface="Cambria Math" panose="02040503050406030204" pitchFamily="18" charset="0"/>
                            </a:rPr>
                          </m:ctrlPr>
                        </m:accPr>
                        <m:e>
                          <m:r>
                            <a:rPr lang="ko-KR" altLang="en-US" sz="2400" i="1" smtClean="0">
                              <a:ln w="0"/>
                              <a:gradFill>
                                <a:gsLst>
                                  <a:gs pos="83000">
                                    <a:schemeClr val="tx1"/>
                                  </a:gs>
                                  <a:gs pos="100000">
                                    <a:schemeClr val="tx1"/>
                                  </a:gs>
                                </a:gsLst>
                                <a:lin ang="5400000" scaled="1"/>
                              </a:gradFill>
                              <a:latin typeface="Cambria Math" panose="02040503050406030204" pitchFamily="18" charset="0"/>
                            </a:rPr>
                            <m:t>𝜋</m:t>
                          </m:r>
                        </m:e>
                      </m:acc>
                    </m:oMath>
                  </a14:m>
                  <a:r>
                    <a:rPr lang="en-US" altLang="ko-KR" sz="2400" dirty="0">
                      <a:ln w="0"/>
                      <a:gradFill>
                        <a:gsLst>
                          <a:gs pos="83000">
                            <a:schemeClr val="tx1"/>
                          </a:gs>
                          <a:gs pos="100000">
                            <a:schemeClr val="tx1"/>
                          </a:gs>
                        </a:gsLst>
                        <a:lin ang="5400000" scaled="1"/>
                      </a:gradFill>
                      <a:effectLst/>
                    </a:rPr>
                    <a:t> ,  </a:t>
                  </a:r>
                  <a14:m>
                    <m:oMath xmlns:m="http://schemas.openxmlformats.org/officeDocument/2006/math">
                      <m:r>
                        <a:rPr lang="en-US" altLang="ko-KR" sz="2400" i="1">
                          <a:ln w="0"/>
                          <a:gradFill>
                            <a:gsLst>
                              <a:gs pos="83000">
                                <a:schemeClr val="tx1"/>
                              </a:gs>
                              <a:gs pos="100000">
                                <a:schemeClr val="tx1"/>
                              </a:gs>
                            </a:gsLst>
                            <a:lin ang="5400000" scaled="1"/>
                          </a:gradFill>
                          <a:latin typeface="Cambria Math" panose="02040503050406030204" pitchFamily="18" charset="0"/>
                        </a:rPr>
                        <m:t>𝑓𝑑𝑟</m:t>
                      </m:r>
                      <m:r>
                        <a:rPr lang="en-US" altLang="ko-KR" sz="2400" b="0" i="1" smtClean="0">
                          <a:ln w="0"/>
                          <a:gradFill>
                            <a:gsLst>
                              <a:gs pos="83000">
                                <a:schemeClr val="tx1"/>
                              </a:gs>
                              <a:gs pos="100000">
                                <a:schemeClr val="tx1"/>
                              </a:gs>
                            </a:gsLst>
                            <a:lin ang="5400000" scaled="1"/>
                          </a:gradFill>
                          <a:latin typeface="Cambria Math" panose="02040503050406030204" pitchFamily="18" charset="0"/>
                        </a:rPr>
                        <m:t>2</m:t>
                      </m:r>
                      <m:r>
                        <a:rPr lang="en-US" altLang="ko-KR" sz="2400" i="1">
                          <a:ln w="0"/>
                          <a:gradFill>
                            <a:gsLst>
                              <a:gs pos="83000">
                                <a:schemeClr val="tx1"/>
                              </a:gs>
                              <a:gs pos="100000">
                                <a:schemeClr val="tx1"/>
                              </a:gs>
                            </a:gsLst>
                            <a:lin ang="5400000" scaled="1"/>
                          </a:gradFill>
                          <a:latin typeface="Cambria Math" panose="02040503050406030204" pitchFamily="18" charset="0"/>
                        </a:rPr>
                        <m:t>𝑑</m:t>
                      </m:r>
                      <m:d>
                        <m:dPr>
                          <m:ctrlPr>
                            <a:rPr lang="en-US" altLang="ko-KR" sz="2400" i="1">
                              <a:ln w="0"/>
                              <a:gradFill>
                                <a:gsLst>
                                  <a:gs pos="83000">
                                    <a:schemeClr val="tx1"/>
                                  </a:gs>
                                  <a:gs pos="100000">
                                    <a:schemeClr val="tx1"/>
                                  </a:gs>
                                </a:gsLst>
                                <a:lin ang="5400000" scaled="1"/>
                              </a:gradFill>
                              <a:latin typeface="Cambria Math" panose="02040503050406030204" pitchFamily="18" charset="0"/>
                            </a:rPr>
                          </m:ctrlPr>
                        </m:dPr>
                        <m:e>
                          <m:sSub>
                            <m:sSubPr>
                              <m:ctrlPr>
                                <a:rPr lang="en-US" altLang="ko-KR" sz="2400" i="1">
                                  <a:ln w="0"/>
                                  <a:gradFill>
                                    <a:gsLst>
                                      <a:gs pos="83000">
                                        <a:schemeClr val="tx1"/>
                                      </a:gs>
                                      <a:gs pos="100000">
                                        <a:schemeClr val="tx1"/>
                                      </a:gs>
                                    </a:gsLst>
                                    <a:lin ang="5400000" scaled="1"/>
                                  </a:gradFill>
                                  <a:latin typeface="Cambria Math" panose="02040503050406030204" pitchFamily="18" charset="0"/>
                                </a:rPr>
                              </m:ctrlPr>
                            </m:sSubPr>
                            <m:e>
                              <m:r>
                                <a:rPr lang="en-US" altLang="ko-KR" sz="2400" i="1">
                                  <a:ln w="0"/>
                                  <a:gradFill>
                                    <a:gsLst>
                                      <a:gs pos="83000">
                                        <a:schemeClr val="tx1"/>
                                      </a:gs>
                                      <a:gs pos="100000">
                                        <a:schemeClr val="tx1"/>
                                      </a:gs>
                                    </a:gsLst>
                                    <a:lin ang="5400000" scaled="1"/>
                                  </a:gradFill>
                                  <a:latin typeface="Cambria Math" panose="02040503050406030204" pitchFamily="18" charset="0"/>
                                </a:rPr>
                                <m:t>𝑧</m:t>
                              </m:r>
                            </m:e>
                            <m:sub>
                              <m:r>
                                <a:rPr lang="en-US" altLang="ko-KR" sz="2400" i="1">
                                  <a:ln w="0"/>
                                  <a:gradFill>
                                    <a:gsLst>
                                      <a:gs pos="83000">
                                        <a:schemeClr val="tx1"/>
                                      </a:gs>
                                      <a:gs pos="100000">
                                        <a:schemeClr val="tx1"/>
                                      </a:gs>
                                    </a:gsLst>
                                    <a:lin ang="5400000" scaled="1"/>
                                  </a:gradFill>
                                  <a:latin typeface="Cambria Math" panose="02040503050406030204" pitchFamily="18" charset="0"/>
                                </a:rPr>
                                <m:t>1</m:t>
                              </m:r>
                            </m:sub>
                          </m:sSub>
                          <m:r>
                            <a:rPr lang="en-US" altLang="ko-KR" sz="2400" i="1">
                              <a:ln w="0"/>
                              <a:gradFill>
                                <a:gsLst>
                                  <a:gs pos="83000">
                                    <a:schemeClr val="tx1"/>
                                  </a:gs>
                                  <a:gs pos="100000">
                                    <a:schemeClr val="tx1"/>
                                  </a:gs>
                                </a:gsLst>
                                <a:lin ang="5400000" scaled="1"/>
                              </a:gradFill>
                              <a:latin typeface="Cambria Math" panose="02040503050406030204" pitchFamily="18" charset="0"/>
                            </a:rPr>
                            <m:t>,</m:t>
                          </m:r>
                          <m:sSub>
                            <m:sSubPr>
                              <m:ctrlPr>
                                <a:rPr lang="en-US" altLang="ko-KR" sz="2400" i="1">
                                  <a:ln w="0"/>
                                  <a:gradFill>
                                    <a:gsLst>
                                      <a:gs pos="83000">
                                        <a:schemeClr val="tx1"/>
                                      </a:gs>
                                      <a:gs pos="100000">
                                        <a:schemeClr val="tx1"/>
                                      </a:gs>
                                    </a:gsLst>
                                    <a:lin ang="5400000" scaled="1"/>
                                  </a:gradFill>
                                  <a:latin typeface="Cambria Math" panose="02040503050406030204" pitchFamily="18" charset="0"/>
                                </a:rPr>
                              </m:ctrlPr>
                            </m:sSubPr>
                            <m:e>
                              <m:r>
                                <a:rPr lang="en-US" altLang="ko-KR" sz="2400" i="1">
                                  <a:ln w="0"/>
                                  <a:gradFill>
                                    <a:gsLst>
                                      <a:gs pos="83000">
                                        <a:schemeClr val="tx1"/>
                                      </a:gs>
                                      <a:gs pos="100000">
                                        <a:schemeClr val="tx1"/>
                                      </a:gs>
                                    </a:gsLst>
                                    <a:lin ang="5400000" scaled="1"/>
                                  </a:gradFill>
                                  <a:latin typeface="Cambria Math" panose="02040503050406030204" pitchFamily="18" charset="0"/>
                                </a:rPr>
                                <m:t>𝑧</m:t>
                              </m:r>
                            </m:e>
                            <m:sub>
                              <m:r>
                                <a:rPr lang="en-US" altLang="ko-KR" sz="2400" i="1">
                                  <a:ln w="0"/>
                                  <a:gradFill>
                                    <a:gsLst>
                                      <a:gs pos="83000">
                                        <a:schemeClr val="tx1"/>
                                      </a:gs>
                                      <a:gs pos="100000">
                                        <a:schemeClr val="tx1"/>
                                      </a:gs>
                                    </a:gsLst>
                                    <a:lin ang="5400000" scaled="1"/>
                                  </a:gradFill>
                                  <a:latin typeface="Cambria Math" panose="02040503050406030204" pitchFamily="18" charset="0"/>
                                </a:rPr>
                                <m:t>2</m:t>
                              </m:r>
                            </m:sub>
                          </m:sSub>
                        </m:e>
                      </m:d>
                    </m:oMath>
                  </a14:m>
                  <a:r>
                    <a:rPr lang="en-US" altLang="ko-KR" sz="2400" dirty="0">
                      <a:ln w="0"/>
                      <a:gradFill>
                        <a:gsLst>
                          <a:gs pos="83000">
                            <a:schemeClr val="tx1"/>
                          </a:gs>
                          <a:gs pos="100000">
                            <a:schemeClr val="tx1"/>
                          </a:gs>
                        </a:gsLst>
                        <a:lin ang="5400000" scaled="1"/>
                      </a:gradFill>
                    </a:rPr>
                    <a:t> is estimated. (</a:t>
                  </a:r>
                  <a:r>
                    <a:rPr lang="en-US" altLang="ko-KR" sz="2400" dirty="0">
                      <a:ln w="0"/>
                      <a:gradFill>
                        <a:gsLst>
                          <a:gs pos="83000">
                            <a:schemeClr val="tx1"/>
                          </a:gs>
                          <a:gs pos="100000">
                            <a:schemeClr val="tx1"/>
                          </a:gs>
                        </a:gsLst>
                        <a:lin ang="5400000" scaled="1"/>
                      </a:gradFill>
                      <a:effectLst/>
                    </a:rPr>
                    <a:t>Use t-value and variance as statistics)</a:t>
                  </a:r>
                  <a:endParaRPr lang="en-US" altLang="ko-KR" sz="2400" dirty="0">
                    <a:ln w="0"/>
                    <a:gradFill>
                      <a:gsLst>
                        <a:gs pos="83000">
                          <a:schemeClr val="tx1"/>
                        </a:gs>
                        <a:gs pos="100000">
                          <a:schemeClr val="tx1"/>
                        </a:gs>
                      </a:gsLst>
                      <a:lin ang="5400000" scaled="1"/>
                    </a:gradFill>
                  </a:endParaRPr>
                </a:p>
                <a:p>
                  <a:pPr>
                    <a:lnSpc>
                      <a:spcPct val="120000"/>
                    </a:lnSpc>
                    <a:spcBef>
                      <a:spcPts val="600"/>
                    </a:spcBef>
                    <a:buClr>
                      <a:srgbClr val="002060"/>
                    </a:buClr>
                    <a:buSzPct val="100000"/>
                  </a:pPr>
                  <a:r>
                    <a:rPr lang="en-US" altLang="ko-KR" sz="2400" dirty="0">
                      <a:ln w="0"/>
                      <a:gradFill>
                        <a:gsLst>
                          <a:gs pos="83000">
                            <a:schemeClr val="tx1"/>
                          </a:gs>
                          <a:gs pos="100000">
                            <a:schemeClr val="tx1"/>
                          </a:gs>
                        </a:gsLst>
                        <a:lin ang="5400000" scaled="1"/>
                      </a:gradFill>
                      <a:effectLst/>
                    </a:rPr>
                    <a:t>- There is also </a:t>
                  </a:r>
                  <a:r>
                    <a:rPr lang="en-US" altLang="ko-KR" sz="2400" b="1" dirty="0">
                      <a:ln w="0"/>
                      <a:gradFill>
                        <a:gsLst>
                          <a:gs pos="83000">
                            <a:schemeClr val="tx1"/>
                          </a:gs>
                          <a:gs pos="100000">
                            <a:schemeClr val="tx1"/>
                          </a:gs>
                        </a:gsLst>
                        <a:lin ang="5400000" scaled="1"/>
                      </a:gradFill>
                      <a:effectLst/>
                    </a:rPr>
                    <a:t>Kim</a:t>
                  </a:r>
                  <a:r>
                    <a:rPr lang="en-US" altLang="ko-KR" sz="2400" dirty="0">
                      <a:ln w="0"/>
                      <a:gradFill>
                        <a:gsLst>
                          <a:gs pos="83000">
                            <a:schemeClr val="tx1"/>
                          </a:gs>
                          <a:gs pos="100000">
                            <a:schemeClr val="tx1"/>
                          </a:gs>
                        </a:gsLst>
                        <a:lin ang="5400000" scaled="1"/>
                      </a:gradFill>
                      <a:effectLst/>
                    </a:rPr>
                    <a:t>’s </a:t>
                  </a:r>
                  <a:r>
                    <a:rPr lang="en-US" altLang="ko-KR" sz="2400" dirty="0">
                      <a:ln w="0"/>
                      <a:gradFill>
                        <a:gsLst>
                          <a:gs pos="83000">
                            <a:schemeClr val="tx1"/>
                          </a:gs>
                          <a:gs pos="100000">
                            <a:schemeClr val="tx1"/>
                          </a:gs>
                        </a:gsLst>
                        <a:lin ang="5400000" scaled="1"/>
                      </a:gradFill>
                    </a:rPr>
                    <a:t>method for 2D Method. (Description is omitted)</a:t>
                  </a:r>
                  <a:endParaRPr lang="en-US" altLang="ko-KR" sz="2400" dirty="0">
                    <a:ln w="0"/>
                    <a:gradFill>
                      <a:gsLst>
                        <a:gs pos="83000">
                          <a:schemeClr val="tx1"/>
                        </a:gs>
                        <a:gs pos="100000">
                          <a:schemeClr val="tx1"/>
                        </a:gs>
                      </a:gsLst>
                      <a:lin ang="5400000" scaled="1"/>
                    </a:gradFill>
                    <a:effectLst/>
                  </a:endParaRPr>
                </a:p>
                <a:p>
                  <a:pPr algn="just">
                    <a:lnSpc>
                      <a:spcPct val="120000"/>
                    </a:lnSpc>
                    <a:spcBef>
                      <a:spcPts val="600"/>
                    </a:spcBef>
                    <a:buClr>
                      <a:srgbClr val="002060"/>
                    </a:buClr>
                    <a:buSzPct val="100000"/>
                  </a:pPr>
                  <a:endParaRPr lang="en-US" altLang="ko-KR" sz="2400" dirty="0">
                    <a:ln w="0"/>
                    <a:gradFill>
                      <a:gsLst>
                        <a:gs pos="83000">
                          <a:schemeClr val="tx1"/>
                        </a:gs>
                        <a:gs pos="100000">
                          <a:schemeClr val="tx1"/>
                        </a:gs>
                      </a:gsLst>
                      <a:lin ang="5400000" scaled="1"/>
                    </a:gradFill>
                    <a:effectLst/>
                  </a:endParaRPr>
                </a:p>
                <a:p>
                  <a:pPr algn="just">
                    <a:lnSpc>
                      <a:spcPct val="120000"/>
                    </a:lnSpc>
                    <a:spcBef>
                      <a:spcPts val="600"/>
                    </a:spcBef>
                    <a:buClr>
                      <a:srgbClr val="002060"/>
                    </a:buClr>
                    <a:buSzPct val="100000"/>
                  </a:pPr>
                  <a:endParaRPr lang="en-US" altLang="ko-KR" sz="2400" dirty="0">
                    <a:ln w="0"/>
                    <a:gradFill>
                      <a:gsLst>
                        <a:gs pos="83000">
                          <a:schemeClr val="tx1"/>
                        </a:gs>
                        <a:gs pos="100000">
                          <a:schemeClr val="tx1"/>
                        </a:gs>
                      </a:gsLst>
                      <a:lin ang="5400000" scaled="1"/>
                    </a:gradFill>
                    <a:effectLst/>
                  </a:endParaRPr>
                </a:p>
                <a:p>
                  <a:pPr algn="just">
                    <a:lnSpc>
                      <a:spcPct val="120000"/>
                    </a:lnSpc>
                    <a:spcBef>
                      <a:spcPts val="600"/>
                    </a:spcBef>
                    <a:buClr>
                      <a:srgbClr val="002060"/>
                    </a:buClr>
                    <a:buSzPct val="100000"/>
                  </a:pPr>
                  <a:endParaRPr lang="en-US" altLang="ko-KR" sz="2400" dirty="0">
                    <a:ln w="0"/>
                    <a:gradFill>
                      <a:gsLst>
                        <a:gs pos="83000">
                          <a:schemeClr val="tx1"/>
                        </a:gs>
                        <a:gs pos="100000">
                          <a:schemeClr val="tx1"/>
                        </a:gs>
                      </a:gsLst>
                      <a:lin ang="5400000" scaled="1"/>
                    </a:gradFill>
                    <a:latin typeface="+mn-ea"/>
                  </a:endParaRPr>
                </a:p>
              </p:txBody>
            </p:sp>
          </mc:Choice>
          <mc:Fallback>
            <p:sp>
              <p:nvSpPr>
                <p:cNvPr id="73" name="직사각형 72">
                  <a:extLst>
                    <a:ext uri="{FF2B5EF4-FFF2-40B4-BE49-F238E27FC236}">
                      <a16:creationId xmlns:a16="http://schemas.microsoft.com/office/drawing/2014/main" id="{337ABE04-709D-4308-F805-ECB89A7E959C}"/>
                    </a:ext>
                  </a:extLst>
                </p:cNvPr>
                <p:cNvSpPr>
                  <a:spLocks noRot="1" noChangeAspect="1" noMove="1" noResize="1" noEditPoints="1" noAdjustHandles="1" noChangeArrowheads="1" noChangeShapeType="1" noTextEdit="1"/>
                </p:cNvSpPr>
                <p:nvPr/>
              </p:nvSpPr>
              <p:spPr>
                <a:xfrm>
                  <a:off x="785963" y="39212864"/>
                  <a:ext cx="13681521" cy="3305264"/>
                </a:xfrm>
                <a:prstGeom prst="rect">
                  <a:avLst/>
                </a:prstGeom>
                <a:blipFill>
                  <a:blip r:embed="rId9"/>
                  <a:stretch>
                    <a:fillRect l="-624"/>
                  </a:stretch>
                </a:blipFill>
              </p:spPr>
              <p:txBody>
                <a:bodyPr/>
                <a:lstStyle/>
                <a:p>
                  <a:r>
                    <a:rPr lang="ko-KR" altLang="en-US">
                      <a:noFill/>
                    </a:rPr>
                    <a:t> </a:t>
                  </a:r>
                </a:p>
              </p:txBody>
            </p:sp>
          </mc:Fallback>
        </mc:AlternateContent>
      </p:grpSp>
      <p:sp>
        <p:nvSpPr>
          <p:cNvPr id="75" name="직사각형 74">
            <a:extLst>
              <a:ext uri="{FF2B5EF4-FFF2-40B4-BE49-F238E27FC236}">
                <a16:creationId xmlns:a16="http://schemas.microsoft.com/office/drawing/2014/main" id="{1604BF2B-3203-A677-25F6-F78DF2FF731D}"/>
              </a:ext>
            </a:extLst>
          </p:cNvPr>
          <p:cNvSpPr/>
          <p:nvPr/>
        </p:nvSpPr>
        <p:spPr>
          <a:xfrm>
            <a:off x="15856283" y="6974477"/>
            <a:ext cx="13681522" cy="5128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1" algn="l" defTabSz="457246" rtl="0" eaLnBrk="1" latinLnBrk="0" hangingPunct="1">
              <a:defRPr sz="1800" kern="1200">
                <a:solidFill>
                  <a:schemeClr val="tx1"/>
                </a:solidFill>
                <a:latin typeface="+mn-lt"/>
                <a:ea typeface="+mn-ea"/>
                <a:cs typeface="+mn-cs"/>
              </a:defRPr>
            </a:lvl3pPr>
            <a:lvl4pPr marL="1371737"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9" algn="l" defTabSz="457246" rtl="0" eaLnBrk="1" latinLnBrk="0" hangingPunct="1">
              <a:defRPr sz="1800" kern="1200">
                <a:solidFill>
                  <a:schemeClr val="tx1"/>
                </a:solidFill>
                <a:latin typeface="+mn-lt"/>
                <a:ea typeface="+mn-ea"/>
                <a:cs typeface="+mn-cs"/>
              </a:defRPr>
            </a:lvl6pPr>
            <a:lvl7pPr marL="2743474"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a:lstStyle>
          <a:p>
            <a:pPr marL="457246" indent="-457246" algn="just">
              <a:lnSpc>
                <a:spcPct val="114000"/>
              </a:lnSpc>
              <a:spcBef>
                <a:spcPts val="600"/>
              </a:spcBef>
              <a:spcAft>
                <a:spcPts val="300"/>
              </a:spcAft>
              <a:buClr>
                <a:srgbClr val="002060"/>
              </a:buClr>
              <a:buSzPct val="100000"/>
              <a:buFont typeface="Arial" panose="020B0604020202020204" pitchFamily="34" charset="0"/>
              <a:buChar char="•"/>
            </a:pPr>
            <a:r>
              <a:rPr lang="en-US" altLang="ko-KR" sz="2800" dirty="0">
                <a:ln w="0"/>
                <a:gradFill>
                  <a:gsLst>
                    <a:gs pos="83000">
                      <a:schemeClr val="tx1"/>
                    </a:gs>
                    <a:gs pos="100000">
                      <a:schemeClr val="tx1"/>
                    </a:gs>
                  </a:gsLst>
                  <a:lin ang="5400000" scaled="1"/>
                </a:gradFill>
              </a:rPr>
              <a:t>Data :  </a:t>
            </a:r>
            <a:r>
              <a:rPr lang="en-US" altLang="ko-KR" sz="2800" b="0" i="0" dirty="0">
                <a:solidFill>
                  <a:srgbClr val="000000"/>
                </a:solidFill>
                <a:effectLst/>
                <a:latin typeface="+mn-ea"/>
              </a:rPr>
              <a:t>schisandra</a:t>
            </a:r>
            <a:r>
              <a:rPr lang="en-US" altLang="ko-KR" sz="2800" dirty="0">
                <a:ln w="0"/>
                <a:gradFill>
                  <a:gsLst>
                    <a:gs pos="83000">
                      <a:schemeClr val="tx1"/>
                    </a:gs>
                    <a:gs pos="100000">
                      <a:schemeClr val="tx1"/>
                    </a:gs>
                  </a:gsLst>
                  <a:lin ang="5400000" scaled="1"/>
                </a:gradFill>
              </a:rPr>
              <a:t> data</a:t>
            </a:r>
          </a:p>
          <a:p>
            <a:pPr marL="457246" indent="-457246" algn="just">
              <a:lnSpc>
                <a:spcPct val="114000"/>
              </a:lnSpc>
              <a:spcBef>
                <a:spcPts val="600"/>
              </a:spcBef>
              <a:spcAft>
                <a:spcPts val="300"/>
              </a:spcAft>
              <a:buClr>
                <a:srgbClr val="002060"/>
              </a:buClr>
              <a:buSzPct val="100000"/>
              <a:buFont typeface="Arial" panose="020B0604020202020204" pitchFamily="34" charset="0"/>
              <a:buChar char="•"/>
            </a:pPr>
            <a:r>
              <a:rPr lang="en-US" altLang="ko-KR" sz="2800" dirty="0">
                <a:ln w="0"/>
                <a:gradFill>
                  <a:gsLst>
                    <a:gs pos="83000">
                      <a:schemeClr val="tx1"/>
                    </a:gs>
                    <a:gs pos="100000">
                      <a:schemeClr val="tx1"/>
                    </a:gs>
                  </a:gsLst>
                  <a:lin ang="5400000" scaled="1"/>
                </a:gradFill>
              </a:rPr>
              <a:t>About 3200 gene intensities are matched by a mixture of 27 Chinese and 30 Korean data.</a:t>
            </a:r>
          </a:p>
          <a:p>
            <a:pPr marL="457246" indent="-457246" algn="just">
              <a:lnSpc>
                <a:spcPct val="114000"/>
              </a:lnSpc>
              <a:spcBef>
                <a:spcPts val="600"/>
              </a:spcBef>
              <a:spcAft>
                <a:spcPts val="300"/>
              </a:spcAft>
              <a:buClr>
                <a:srgbClr val="002060"/>
              </a:buClr>
              <a:buSzPct val="100000"/>
              <a:buFont typeface="Arial" panose="020B0604020202020204" pitchFamily="34" charset="0"/>
              <a:buChar char="•"/>
            </a:pPr>
            <a:r>
              <a:rPr lang="en-US" altLang="ko-KR" sz="2800" dirty="0">
                <a:ln w="0"/>
                <a:gradFill>
                  <a:gsLst>
                    <a:gs pos="83000">
                      <a:schemeClr val="tx1"/>
                    </a:gs>
                    <a:gs pos="100000">
                      <a:schemeClr val="tx1"/>
                    </a:gs>
                  </a:gsLst>
                  <a:lin ang="5400000" scaled="1"/>
                </a:gradFill>
              </a:rPr>
              <a:t>We named </a:t>
            </a:r>
            <a:r>
              <a:rPr lang="en-US" altLang="ko-KR" sz="2800" b="1" i="1" dirty="0">
                <a:ln w="0"/>
                <a:gradFill>
                  <a:gsLst>
                    <a:gs pos="83000">
                      <a:schemeClr val="tx1"/>
                    </a:gs>
                    <a:gs pos="100000">
                      <a:schemeClr val="tx1"/>
                    </a:gs>
                  </a:gsLst>
                  <a:lin ang="5400000" scaled="1"/>
                </a:gradFill>
              </a:rPr>
              <a:t>raw data</a:t>
            </a:r>
            <a:r>
              <a:rPr lang="en-US" altLang="ko-KR" sz="2800" dirty="0">
                <a:ln w="0"/>
                <a:gradFill>
                  <a:gsLst>
                    <a:gs pos="83000">
                      <a:schemeClr val="tx1"/>
                    </a:gs>
                    <a:gs pos="100000">
                      <a:schemeClr val="tx1"/>
                    </a:gs>
                  </a:gsLst>
                  <a:lin ang="5400000" scaled="1"/>
                </a:gradFill>
              </a:rPr>
              <a:t> where all observations exist for each gene (feature).</a:t>
            </a:r>
          </a:p>
          <a:p>
            <a:pPr algn="just">
              <a:lnSpc>
                <a:spcPct val="114000"/>
              </a:lnSpc>
              <a:spcBef>
                <a:spcPts val="600"/>
              </a:spcBef>
              <a:spcAft>
                <a:spcPts val="300"/>
              </a:spcAft>
              <a:buClr>
                <a:srgbClr val="002060"/>
              </a:buClr>
              <a:buSzPct val="100000"/>
            </a:pPr>
            <a:endParaRPr lang="en-US" altLang="ko-KR" sz="2800" dirty="0">
              <a:ln w="0"/>
              <a:gradFill>
                <a:gsLst>
                  <a:gs pos="83000">
                    <a:schemeClr val="tx1"/>
                  </a:gs>
                  <a:gs pos="100000">
                    <a:schemeClr val="tx1"/>
                  </a:gs>
                </a:gsLst>
                <a:lin ang="5400000" scaled="1"/>
              </a:gradFill>
            </a:endParaRPr>
          </a:p>
          <a:p>
            <a:pPr algn="just">
              <a:lnSpc>
                <a:spcPct val="114000"/>
              </a:lnSpc>
              <a:spcBef>
                <a:spcPts val="600"/>
              </a:spcBef>
              <a:spcAft>
                <a:spcPts val="300"/>
              </a:spcAft>
              <a:buClr>
                <a:srgbClr val="002060"/>
              </a:buClr>
              <a:buSzPct val="100000"/>
            </a:pPr>
            <a:r>
              <a:rPr lang="en-US" altLang="ko-KR" sz="2800" dirty="0">
                <a:ln w="0"/>
                <a:gradFill>
                  <a:gsLst>
                    <a:gs pos="83000">
                      <a:schemeClr val="tx1"/>
                    </a:gs>
                    <a:gs pos="100000">
                      <a:schemeClr val="tx1"/>
                    </a:gs>
                  </a:gsLst>
                  <a:lin ang="5400000" scaled="1"/>
                </a:gradFill>
              </a:rPr>
              <a:t>Steps to use the interface</a:t>
            </a:r>
          </a:p>
          <a:p>
            <a:pPr marL="514350" indent="-514350" algn="just">
              <a:lnSpc>
                <a:spcPct val="114000"/>
              </a:lnSpc>
              <a:spcBef>
                <a:spcPts val="600"/>
              </a:spcBef>
              <a:spcAft>
                <a:spcPts val="300"/>
              </a:spcAft>
              <a:buClr>
                <a:srgbClr val="002060"/>
              </a:buClr>
              <a:buSzPct val="100000"/>
              <a:buFont typeface="+mj-ea"/>
              <a:buAutoNum type="circleNumDbPlain"/>
            </a:pPr>
            <a:r>
              <a:rPr lang="en-US" altLang="ko-KR" sz="2800" dirty="0">
                <a:ln w="0"/>
                <a:gradFill>
                  <a:gsLst>
                    <a:gs pos="83000">
                      <a:schemeClr val="tx1"/>
                    </a:gs>
                    <a:gs pos="100000">
                      <a:schemeClr val="tx1"/>
                    </a:gs>
                  </a:gsLst>
                  <a:lin ang="5400000" scaled="1"/>
                </a:gradFill>
              </a:rPr>
              <a:t> Data</a:t>
            </a:r>
            <a:r>
              <a:rPr lang="ko-KR" altLang="en-US" sz="2800" dirty="0">
                <a:ln w="0"/>
                <a:gradFill>
                  <a:gsLst>
                    <a:gs pos="83000">
                      <a:schemeClr val="tx1"/>
                    </a:gs>
                    <a:gs pos="100000">
                      <a:schemeClr val="tx1"/>
                    </a:gs>
                  </a:gsLst>
                  <a:lin ang="5400000" scaled="1"/>
                </a:gradFill>
              </a:rPr>
              <a:t> </a:t>
            </a:r>
            <a:r>
              <a:rPr lang="en-US" altLang="ko-KR" sz="2800" dirty="0">
                <a:ln w="0"/>
                <a:gradFill>
                  <a:gsLst>
                    <a:gs pos="83000">
                      <a:schemeClr val="tx1"/>
                    </a:gs>
                    <a:gs pos="100000">
                      <a:schemeClr val="tx1"/>
                    </a:gs>
                  </a:gsLst>
                  <a:lin ang="5400000" scaled="1"/>
                </a:gradFill>
              </a:rPr>
              <a:t>Load : Import data in csv file</a:t>
            </a:r>
          </a:p>
          <a:p>
            <a:pPr marL="514350" indent="-514350" algn="just">
              <a:lnSpc>
                <a:spcPct val="114000"/>
              </a:lnSpc>
              <a:spcBef>
                <a:spcPts val="600"/>
              </a:spcBef>
              <a:spcAft>
                <a:spcPts val="300"/>
              </a:spcAft>
              <a:buClr>
                <a:srgbClr val="002060"/>
              </a:buClr>
              <a:buSzPct val="100000"/>
              <a:buFont typeface="+mj-ea"/>
              <a:buAutoNum type="circleNumDbPlain"/>
            </a:pPr>
            <a:r>
              <a:rPr lang="en-US" altLang="ko-KR" sz="2800" dirty="0">
                <a:ln w="0"/>
                <a:gradFill>
                  <a:gsLst>
                    <a:gs pos="83000">
                      <a:schemeClr val="tx1"/>
                    </a:gs>
                    <a:gs pos="100000">
                      <a:schemeClr val="tx1"/>
                    </a:gs>
                  </a:gsLst>
                  <a:lin ang="5400000" scaled="1"/>
                </a:gradFill>
              </a:rPr>
              <a:t>Method selection : Methodology and parameter setting to be analyzed</a:t>
            </a:r>
          </a:p>
          <a:p>
            <a:pPr marL="514350" indent="-514350" algn="just">
              <a:lnSpc>
                <a:spcPct val="114000"/>
              </a:lnSpc>
              <a:spcBef>
                <a:spcPts val="600"/>
              </a:spcBef>
              <a:spcAft>
                <a:spcPts val="300"/>
              </a:spcAft>
              <a:buClr>
                <a:srgbClr val="002060"/>
              </a:buClr>
              <a:buSzPct val="100000"/>
              <a:buFont typeface="+mj-ea"/>
              <a:buAutoNum type="circleNumDbPlain"/>
            </a:pPr>
            <a:r>
              <a:rPr lang="en-US" altLang="ko-KR" sz="2800" dirty="0">
                <a:ln w="0"/>
                <a:gradFill>
                  <a:gsLst>
                    <a:gs pos="83000">
                      <a:schemeClr val="tx1"/>
                    </a:gs>
                    <a:gs pos="100000">
                      <a:schemeClr val="tx1"/>
                    </a:gs>
                  </a:gsLst>
                  <a:lin ang="5400000" scaled="1"/>
                </a:gradFill>
              </a:rPr>
              <a:t>Result : Visualization information and significant gene (feature) search</a:t>
            </a:r>
          </a:p>
        </p:txBody>
      </p:sp>
      <p:pic>
        <p:nvPicPr>
          <p:cNvPr id="81" name="그림 80">
            <a:extLst>
              <a:ext uri="{FF2B5EF4-FFF2-40B4-BE49-F238E27FC236}">
                <a16:creationId xmlns:a16="http://schemas.microsoft.com/office/drawing/2014/main" id="{79339623-3832-CCCB-40A2-09F4E05032F3}"/>
              </a:ext>
            </a:extLst>
          </p:cNvPr>
          <p:cNvPicPr>
            <a:picLocks noChangeAspect="1"/>
          </p:cNvPicPr>
          <p:nvPr/>
        </p:nvPicPr>
        <p:blipFill>
          <a:blip r:embed="rId10"/>
          <a:stretch>
            <a:fillRect/>
          </a:stretch>
        </p:blipFill>
        <p:spPr>
          <a:xfrm>
            <a:off x="15823085" y="21005922"/>
            <a:ext cx="13680000" cy="6126757"/>
          </a:xfrm>
          <a:prstGeom prst="rect">
            <a:avLst/>
          </a:prstGeom>
          <a:ln w="12700">
            <a:solidFill>
              <a:schemeClr val="tx1"/>
            </a:solidFill>
          </a:ln>
        </p:spPr>
      </p:pic>
      <p:sp>
        <p:nvSpPr>
          <p:cNvPr id="82" name="TextBox 81">
            <a:extLst>
              <a:ext uri="{FF2B5EF4-FFF2-40B4-BE49-F238E27FC236}">
                <a16:creationId xmlns:a16="http://schemas.microsoft.com/office/drawing/2014/main" id="{54B063AB-615C-7A4B-0C3B-E6A12B9EFD7F}"/>
              </a:ext>
            </a:extLst>
          </p:cNvPr>
          <p:cNvSpPr txBox="1"/>
          <p:nvPr/>
        </p:nvSpPr>
        <p:spPr>
          <a:xfrm>
            <a:off x="15898544" y="12401960"/>
            <a:ext cx="4968529" cy="584775"/>
          </a:xfrm>
          <a:prstGeom prst="rect">
            <a:avLst/>
          </a:prstGeom>
          <a:noFill/>
        </p:spPr>
        <p:txBody>
          <a:bodyPr wrap="square" rtlCol="0">
            <a:spAutoFit/>
          </a:bodyPr>
          <a:lstStyle/>
          <a:p>
            <a:r>
              <a:rPr lang="en-US" altLang="ko-KR" sz="3200" dirty="0"/>
              <a:t>① Data</a:t>
            </a:r>
            <a:r>
              <a:rPr lang="ko-KR" altLang="en-US" sz="3200" dirty="0"/>
              <a:t> </a:t>
            </a:r>
            <a:r>
              <a:rPr lang="en-US" altLang="ko-KR" sz="3200" dirty="0"/>
              <a:t>Load</a:t>
            </a:r>
            <a:r>
              <a:rPr lang="ko-KR" altLang="en-US" sz="3200" dirty="0"/>
              <a:t> </a:t>
            </a:r>
          </a:p>
        </p:txBody>
      </p:sp>
      <p:sp>
        <p:nvSpPr>
          <p:cNvPr id="85" name="TextBox 84">
            <a:extLst>
              <a:ext uri="{FF2B5EF4-FFF2-40B4-BE49-F238E27FC236}">
                <a16:creationId xmlns:a16="http://schemas.microsoft.com/office/drawing/2014/main" id="{3C429262-F8FE-AF40-52ED-A1FB34A96DE3}"/>
              </a:ext>
            </a:extLst>
          </p:cNvPr>
          <p:cNvSpPr txBox="1"/>
          <p:nvPr/>
        </p:nvSpPr>
        <p:spPr>
          <a:xfrm>
            <a:off x="15910268" y="20195464"/>
            <a:ext cx="4968529" cy="584775"/>
          </a:xfrm>
          <a:prstGeom prst="rect">
            <a:avLst/>
          </a:prstGeom>
          <a:noFill/>
        </p:spPr>
        <p:txBody>
          <a:bodyPr wrap="square" rtlCol="0">
            <a:spAutoFit/>
          </a:bodyPr>
          <a:lstStyle/>
          <a:p>
            <a:r>
              <a:rPr lang="en-US" altLang="ko-KR" sz="3200" dirty="0"/>
              <a:t>② Method selection</a:t>
            </a:r>
            <a:r>
              <a:rPr lang="ko-KR" altLang="en-US" sz="3200" dirty="0"/>
              <a:t> </a:t>
            </a:r>
          </a:p>
        </p:txBody>
      </p:sp>
      <p:pic>
        <p:nvPicPr>
          <p:cNvPr id="89" name="그림 88">
            <a:extLst>
              <a:ext uri="{FF2B5EF4-FFF2-40B4-BE49-F238E27FC236}">
                <a16:creationId xmlns:a16="http://schemas.microsoft.com/office/drawing/2014/main" id="{9DB4B5B0-8797-7418-3D9E-E2F4FAAB41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852659" y="28319853"/>
            <a:ext cx="3939408" cy="3939408"/>
          </a:xfrm>
          <a:prstGeom prst="rect">
            <a:avLst/>
          </a:prstGeom>
          <a:ln w="12700">
            <a:solidFill>
              <a:schemeClr val="tx1"/>
            </a:solidFill>
          </a:ln>
        </p:spPr>
      </p:pic>
      <p:sp>
        <p:nvSpPr>
          <p:cNvPr id="90" name="TextBox 89">
            <a:extLst>
              <a:ext uri="{FF2B5EF4-FFF2-40B4-BE49-F238E27FC236}">
                <a16:creationId xmlns:a16="http://schemas.microsoft.com/office/drawing/2014/main" id="{39F9487D-B90A-E756-A41E-70D92B16606C}"/>
              </a:ext>
            </a:extLst>
          </p:cNvPr>
          <p:cNvSpPr txBox="1"/>
          <p:nvPr/>
        </p:nvSpPr>
        <p:spPr>
          <a:xfrm>
            <a:off x="15910268" y="27394715"/>
            <a:ext cx="4968529" cy="584775"/>
          </a:xfrm>
          <a:prstGeom prst="rect">
            <a:avLst/>
          </a:prstGeom>
          <a:noFill/>
        </p:spPr>
        <p:txBody>
          <a:bodyPr wrap="square" rtlCol="0">
            <a:spAutoFit/>
          </a:bodyPr>
          <a:lstStyle/>
          <a:p>
            <a:r>
              <a:rPr lang="en-US" altLang="ko-KR" sz="3200" dirty="0"/>
              <a:t>③ Result</a:t>
            </a:r>
            <a:endParaRPr lang="ko-KR" altLang="en-US" sz="3200" dirty="0"/>
          </a:p>
        </p:txBody>
      </p:sp>
      <p:sp>
        <p:nvSpPr>
          <p:cNvPr id="94" name="TextBox 93">
            <a:extLst>
              <a:ext uri="{FF2B5EF4-FFF2-40B4-BE49-F238E27FC236}">
                <a16:creationId xmlns:a16="http://schemas.microsoft.com/office/drawing/2014/main" id="{A6CE529E-3929-11F6-DDF1-9007D3DDB501}"/>
              </a:ext>
            </a:extLst>
          </p:cNvPr>
          <p:cNvSpPr txBox="1"/>
          <p:nvPr/>
        </p:nvSpPr>
        <p:spPr>
          <a:xfrm>
            <a:off x="19169574" y="40617314"/>
            <a:ext cx="10408272" cy="1200329"/>
          </a:xfrm>
          <a:prstGeom prst="rect">
            <a:avLst/>
          </a:prstGeom>
          <a:noFill/>
        </p:spPr>
        <p:txBody>
          <a:bodyPr wrap="square" rtlCol="0">
            <a:spAutoFit/>
          </a:bodyPr>
          <a:lstStyle/>
          <a:p>
            <a:r>
              <a:rPr lang="en-US" altLang="ko-KR" sz="2400" dirty="0">
                <a:latin typeface="+mn-ea"/>
              </a:rPr>
              <a:t>This research was supported by the BK21 FOUR (Fostering Outstanding Universities for Research, NO.5120200913674) funded by the Ministry of Education(MOE, Korea) and National Research Foundation of Korea(NRF)</a:t>
            </a:r>
            <a:endParaRPr lang="ko-KR" altLang="en-US" sz="2400" dirty="0">
              <a:latin typeface="+mn-ea"/>
            </a:endParaRPr>
          </a:p>
        </p:txBody>
      </p:sp>
      <p:pic>
        <p:nvPicPr>
          <p:cNvPr id="6" name="그림 5">
            <a:extLst>
              <a:ext uri="{FF2B5EF4-FFF2-40B4-BE49-F238E27FC236}">
                <a16:creationId xmlns:a16="http://schemas.microsoft.com/office/drawing/2014/main" id="{1B0E4F2E-F60E-1B78-F8CA-50A1C80030A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365289" y="28319853"/>
            <a:ext cx="3938400" cy="3938400"/>
          </a:xfrm>
          <a:prstGeom prst="rect">
            <a:avLst/>
          </a:prstGeom>
          <a:ln>
            <a:solidFill>
              <a:schemeClr val="tx1"/>
            </a:solidFill>
          </a:ln>
        </p:spPr>
      </p:pic>
      <p:pic>
        <p:nvPicPr>
          <p:cNvPr id="20" name="그림 19">
            <a:extLst>
              <a:ext uri="{FF2B5EF4-FFF2-40B4-BE49-F238E27FC236}">
                <a16:creationId xmlns:a16="http://schemas.microsoft.com/office/drawing/2014/main" id="{E08B4043-1812-69C1-4D5B-0005A38A280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76911" y="28031781"/>
            <a:ext cx="4595502" cy="4176343"/>
          </a:xfrm>
          <a:prstGeom prst="rect">
            <a:avLst/>
          </a:prstGeom>
          <a:ln>
            <a:solidFill>
              <a:schemeClr val="tx1"/>
            </a:solidFill>
          </a:ln>
        </p:spPr>
      </p:pic>
      <p:sp>
        <p:nvSpPr>
          <p:cNvPr id="21" name="TextBox 20">
            <a:extLst>
              <a:ext uri="{FF2B5EF4-FFF2-40B4-BE49-F238E27FC236}">
                <a16:creationId xmlns:a16="http://schemas.microsoft.com/office/drawing/2014/main" id="{29644A9E-CC21-ED00-F737-59D7EE35306F}"/>
              </a:ext>
            </a:extLst>
          </p:cNvPr>
          <p:cNvSpPr txBox="1"/>
          <p:nvPr/>
        </p:nvSpPr>
        <p:spPr>
          <a:xfrm>
            <a:off x="17115256" y="32666844"/>
            <a:ext cx="1414215" cy="461665"/>
          </a:xfrm>
          <a:prstGeom prst="rect">
            <a:avLst/>
          </a:prstGeom>
          <a:noFill/>
        </p:spPr>
        <p:txBody>
          <a:bodyPr wrap="square" rtlCol="0">
            <a:spAutoFit/>
          </a:bodyPr>
          <a:lstStyle/>
          <a:p>
            <a:r>
              <a:rPr lang="en-US" altLang="ko-KR" sz="2400" dirty="0"/>
              <a:t>1D:</a:t>
            </a:r>
            <a:r>
              <a:rPr lang="ko-KR" altLang="en-US" sz="2400" dirty="0"/>
              <a:t> </a:t>
            </a:r>
            <a:r>
              <a:rPr lang="en-US" altLang="ko-KR" sz="2400" dirty="0" err="1"/>
              <a:t>Efron</a:t>
            </a:r>
            <a:endParaRPr lang="ko-KR" altLang="en-US" sz="2400" dirty="0"/>
          </a:p>
        </p:txBody>
      </p:sp>
      <p:sp>
        <p:nvSpPr>
          <p:cNvPr id="61" name="TextBox 60">
            <a:extLst>
              <a:ext uri="{FF2B5EF4-FFF2-40B4-BE49-F238E27FC236}">
                <a16:creationId xmlns:a16="http://schemas.microsoft.com/office/drawing/2014/main" id="{78B675A6-C421-FC36-8DD0-92AF552EB4C0}"/>
              </a:ext>
            </a:extLst>
          </p:cNvPr>
          <p:cNvSpPr txBox="1"/>
          <p:nvPr/>
        </p:nvSpPr>
        <p:spPr>
          <a:xfrm>
            <a:off x="21537396" y="32666844"/>
            <a:ext cx="1594186" cy="461665"/>
          </a:xfrm>
          <a:prstGeom prst="rect">
            <a:avLst/>
          </a:prstGeom>
          <a:noFill/>
        </p:spPr>
        <p:txBody>
          <a:bodyPr wrap="square" rtlCol="0">
            <a:spAutoFit/>
          </a:bodyPr>
          <a:lstStyle/>
          <a:p>
            <a:r>
              <a:rPr lang="en-US" altLang="ko-KR" sz="2400" dirty="0"/>
              <a:t>2D : </a:t>
            </a:r>
            <a:r>
              <a:rPr lang="en-US" altLang="ko-KR" sz="2400" dirty="0" err="1"/>
              <a:t>Ploner</a:t>
            </a:r>
            <a:endParaRPr lang="ko-KR" altLang="en-US" sz="2400" dirty="0"/>
          </a:p>
        </p:txBody>
      </p:sp>
      <p:sp>
        <p:nvSpPr>
          <p:cNvPr id="65" name="TextBox 64">
            <a:extLst>
              <a:ext uri="{FF2B5EF4-FFF2-40B4-BE49-F238E27FC236}">
                <a16:creationId xmlns:a16="http://schemas.microsoft.com/office/drawing/2014/main" id="{F8C113F8-7908-2AAE-92E6-4B69A523ED48}"/>
              </a:ext>
            </a:extLst>
          </p:cNvPr>
          <p:cNvSpPr txBox="1"/>
          <p:nvPr/>
        </p:nvSpPr>
        <p:spPr>
          <a:xfrm>
            <a:off x="26170190" y="32666844"/>
            <a:ext cx="2008945" cy="461665"/>
          </a:xfrm>
          <a:prstGeom prst="rect">
            <a:avLst/>
          </a:prstGeom>
          <a:noFill/>
        </p:spPr>
        <p:txBody>
          <a:bodyPr wrap="square" rtlCol="0">
            <a:spAutoFit/>
          </a:bodyPr>
          <a:lstStyle/>
          <a:p>
            <a:r>
              <a:rPr lang="en-US" altLang="ko-KR" sz="2400" dirty="0"/>
              <a:t>Venn Diagram</a:t>
            </a:r>
            <a:endParaRPr lang="ko-KR" altLang="en-US" sz="2400" dirty="0"/>
          </a:p>
        </p:txBody>
      </p:sp>
      <p:pic>
        <p:nvPicPr>
          <p:cNvPr id="32" name="그림 31">
            <a:extLst>
              <a:ext uri="{FF2B5EF4-FFF2-40B4-BE49-F238E27FC236}">
                <a16:creationId xmlns:a16="http://schemas.microsoft.com/office/drawing/2014/main" id="{085BFA65-D294-7622-957C-5D0DB2329880}"/>
              </a:ext>
            </a:extLst>
          </p:cNvPr>
          <p:cNvPicPr>
            <a:picLocks noChangeAspect="1"/>
          </p:cNvPicPr>
          <p:nvPr/>
        </p:nvPicPr>
        <p:blipFill>
          <a:blip r:embed="rId14"/>
          <a:stretch>
            <a:fillRect/>
          </a:stretch>
        </p:blipFill>
        <p:spPr>
          <a:xfrm>
            <a:off x="15789786" y="13212601"/>
            <a:ext cx="13608844" cy="6679406"/>
          </a:xfrm>
          <a:prstGeom prst="rect">
            <a:avLst/>
          </a:prstGeom>
          <a:ln w="12700">
            <a:solidFill>
              <a:schemeClr val="tx1"/>
            </a:solidFill>
          </a:ln>
        </p:spPr>
      </p:pic>
      <p:pic>
        <p:nvPicPr>
          <p:cNvPr id="34" name="그림 33">
            <a:extLst>
              <a:ext uri="{FF2B5EF4-FFF2-40B4-BE49-F238E27FC236}">
                <a16:creationId xmlns:a16="http://schemas.microsoft.com/office/drawing/2014/main" id="{23CB77FD-C882-7E99-9CFF-A930F96A71A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001708" y="40121010"/>
            <a:ext cx="2153726" cy="2153726"/>
          </a:xfrm>
          <a:prstGeom prst="rect">
            <a:avLst/>
          </a:prstGeom>
        </p:spPr>
      </p:pic>
      <p:sp>
        <p:nvSpPr>
          <p:cNvPr id="54" name="TextBox 53">
            <a:extLst>
              <a:ext uri="{FF2B5EF4-FFF2-40B4-BE49-F238E27FC236}">
                <a16:creationId xmlns:a16="http://schemas.microsoft.com/office/drawing/2014/main" id="{4B96A6CA-1C08-636D-5A02-FE77CE4158CF}"/>
              </a:ext>
            </a:extLst>
          </p:cNvPr>
          <p:cNvSpPr txBox="1"/>
          <p:nvPr/>
        </p:nvSpPr>
        <p:spPr>
          <a:xfrm>
            <a:off x="15910268" y="33399275"/>
            <a:ext cx="6644932" cy="584775"/>
          </a:xfrm>
          <a:prstGeom prst="rect">
            <a:avLst/>
          </a:prstGeom>
          <a:noFill/>
        </p:spPr>
        <p:txBody>
          <a:bodyPr wrap="square" rtlCol="0">
            <a:spAutoFit/>
          </a:bodyPr>
          <a:lstStyle/>
          <a:p>
            <a:r>
              <a:rPr lang="en-US" altLang="ko-KR" sz="3200" dirty="0"/>
              <a:t>Output : Plots and index of result.csv</a:t>
            </a:r>
            <a:endParaRPr lang="ko-KR" altLang="en-US" sz="3200" dirty="0"/>
          </a:p>
        </p:txBody>
      </p:sp>
    </p:spTree>
    <p:extLst>
      <p:ext uri="{BB962C8B-B14F-4D97-AF65-F5344CB8AC3E}">
        <p14:creationId xmlns:p14="http://schemas.microsoft.com/office/powerpoint/2010/main" val="2606332013"/>
      </p:ext>
    </p:extLst>
  </p:cSld>
  <p:clrMapOvr>
    <a:masterClrMapping/>
  </p:clrMapOvr>
</p:sld>
</file>

<file path=ppt/theme/theme1.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839</Words>
  <Application>Microsoft Office PowerPoint</Application>
  <PresentationFormat>사용자 지정</PresentationFormat>
  <Paragraphs>164</Paragraphs>
  <Slides>1</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vt:i4>
      </vt:variant>
    </vt:vector>
  </HeadingPairs>
  <TitlesOfParts>
    <vt:vector size="9" baseType="lpstr">
      <vt:lpstr>맑은 고딕</vt:lpstr>
      <vt:lpstr>Arial</vt:lpstr>
      <vt:lpstr>Calibri</vt:lpstr>
      <vt:lpstr>Calibri Light</vt:lpstr>
      <vt:lpstr>Cambria Math</vt:lpstr>
      <vt:lpstr>Source Sans Pro</vt:lpstr>
      <vt:lpstr>Wingdings</vt:lpstr>
      <vt:lpstr>1_Office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박주성</dc:creator>
  <cp:lastModifiedBy>박주성</cp:lastModifiedBy>
  <cp:revision>37</cp:revision>
  <cp:lastPrinted>2022-05-15T07:18:22Z</cp:lastPrinted>
  <dcterms:created xsi:type="dcterms:W3CDTF">2022-05-15T04:00:26Z</dcterms:created>
  <dcterms:modified xsi:type="dcterms:W3CDTF">2022-06-28T14:58:02Z</dcterms:modified>
</cp:coreProperties>
</file>