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30" r:id="rId4"/>
    <p:sldId id="301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4" r:id="rId13"/>
    <p:sldId id="346" r:id="rId14"/>
    <p:sldId id="347" r:id="rId15"/>
    <p:sldId id="349" r:id="rId16"/>
    <p:sldId id="348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28" r:id="rId27"/>
    <p:sldId id="359" r:id="rId28"/>
    <p:sldId id="326" r:id="rId29"/>
    <p:sldId id="335" r:id="rId30"/>
    <p:sldId id="336" r:id="rId31"/>
    <p:sldId id="329" r:id="rId32"/>
    <p:sldId id="32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C%B4%EC%9E%91%EC%9C%8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ko.wikipedia.org/wiki/%EB%A9%94%EB%AA%A8%EB%A6%AC_%EB%88%84%EC%88%98" TargetMode="External"/><Relationship Id="rId4" Type="http://schemas.openxmlformats.org/officeDocument/2006/relationships/hyperlink" Target="https://ko.wikipedia.org/wiki/%EC%B6%A9%EB%8F%8C_(%EC%BB%B4%ED%93%A8%ED%8C%85)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ccgroup/uma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984478" y="698326"/>
            <a:ext cx="3930354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 err="1">
                <a:solidFill>
                  <a:prstClr val="white"/>
                </a:solidFill>
              </a:rPr>
              <a:t>Umap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5074566" y="3065993"/>
            <a:ext cx="799199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62453" y="6105367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41645" y="4206060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524500" y="2018729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22014" y="2013144"/>
            <a:ext cx="164660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60172154	</a:t>
            </a:r>
            <a:r>
              <a:rPr lang="ko-KR" altLang="en-US" sz="1400" dirty="0">
                <a:solidFill>
                  <a:schemeClr val="bg1"/>
                </a:solidFill>
              </a:rPr>
              <a:t>김하은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424712" y="3021974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30566" y="3028266"/>
            <a:ext cx="15808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60152100 </a:t>
            </a:r>
            <a:r>
              <a:rPr lang="ko-KR" altLang="en-US" sz="1400" dirty="0" err="1">
                <a:solidFill>
                  <a:schemeClr val="bg1"/>
                </a:solidFill>
              </a:rPr>
              <a:t>박문규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500904" y="426249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20022" y="4128277"/>
            <a:ext cx="15808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60142297 </a:t>
            </a:r>
            <a:r>
              <a:rPr lang="ko-KR" altLang="en-US" sz="1400" dirty="0">
                <a:solidFill>
                  <a:schemeClr val="bg1"/>
                </a:solidFill>
              </a:rPr>
              <a:t>심희섭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양쪽 모서리가 둥근 사각형 23">
            <a:extLst>
              <a:ext uri="{FF2B5EF4-FFF2-40B4-BE49-F238E27FC236}">
                <a16:creationId xmlns="" xmlns:a16="http://schemas.microsoft.com/office/drawing/2014/main" id="{DEE70BD1-3091-4AF0-8F94-F7E15FB5D9FD}"/>
              </a:ext>
            </a:extLst>
          </p:cNvPr>
          <p:cNvSpPr/>
          <p:nvPr/>
        </p:nvSpPr>
        <p:spPr>
          <a:xfrm rot="16200000">
            <a:off x="5051639" y="517441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2">
            <a:extLst>
              <a:ext uri="{FF2B5EF4-FFF2-40B4-BE49-F238E27FC236}">
                <a16:creationId xmlns="" xmlns:a16="http://schemas.microsoft.com/office/drawing/2014/main" id="{03542CF9-E342-4C21-B9CA-F1488120C492}"/>
              </a:ext>
            </a:extLst>
          </p:cNvPr>
          <p:cNvSpPr/>
          <p:nvPr/>
        </p:nvSpPr>
        <p:spPr>
          <a:xfrm>
            <a:off x="3500904" y="5009552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573DEC-E6CB-4565-A982-68C25732FA52}"/>
              </a:ext>
            </a:extLst>
          </p:cNvPr>
          <p:cNvSpPr/>
          <p:nvPr/>
        </p:nvSpPr>
        <p:spPr>
          <a:xfrm>
            <a:off x="1853092" y="4822609"/>
            <a:ext cx="15808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60172185 </a:t>
            </a:r>
            <a:r>
              <a:rPr lang="ko-KR" altLang="en-US" sz="1400" dirty="0" err="1">
                <a:solidFill>
                  <a:schemeClr val="bg1"/>
                </a:solidFill>
              </a:rPr>
              <a:t>이희웅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9" name="자유형 8">
            <a:extLst>
              <a:ext uri="{FF2B5EF4-FFF2-40B4-BE49-F238E27FC236}">
                <a16:creationId xmlns="" xmlns:a16="http://schemas.microsoft.com/office/drawing/2014/main" id="{892B7EF1-D235-4AC3-B28C-915835E94733}"/>
              </a:ext>
            </a:extLst>
          </p:cNvPr>
          <p:cNvSpPr/>
          <p:nvPr/>
        </p:nvSpPr>
        <p:spPr>
          <a:xfrm>
            <a:off x="5424712" y="5828377"/>
            <a:ext cx="3327400" cy="768244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F5F6ED97-4050-4D9D-9DDC-145BF6D9C2F2}"/>
              </a:ext>
            </a:extLst>
          </p:cNvPr>
          <p:cNvSpPr/>
          <p:nvPr/>
        </p:nvSpPr>
        <p:spPr>
          <a:xfrm>
            <a:off x="8929914" y="5828377"/>
            <a:ext cx="15808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60152215 </a:t>
            </a:r>
            <a:r>
              <a:rPr lang="ko-KR" altLang="en-US" sz="1400" dirty="0">
                <a:solidFill>
                  <a:schemeClr val="bg1"/>
                </a:solidFill>
              </a:rPr>
              <a:t>윤성수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1" name="양쪽 모서리가 둥근 사각형 2">
            <a:extLst>
              <a:ext uri="{FF2B5EF4-FFF2-40B4-BE49-F238E27FC236}">
                <a16:creationId xmlns="" xmlns:a16="http://schemas.microsoft.com/office/drawing/2014/main" id="{12995A13-0F07-449D-B35D-25E1D0644B79}"/>
              </a:ext>
            </a:extLst>
          </p:cNvPr>
          <p:cNvSpPr/>
          <p:nvPr/>
        </p:nvSpPr>
        <p:spPr>
          <a:xfrm rot="16200000">
            <a:off x="5064604" y="1917675"/>
            <a:ext cx="799199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A49FB662-54CC-45E7-8E38-B36C02831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6" y="1118297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257125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589994" y="2319706"/>
            <a:ext cx="176202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USBDevice.py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2716180" y="2759704"/>
            <a:ext cx="9271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/>
              <a:t>호스트와의 연결</a:t>
            </a:r>
            <a:r>
              <a:rPr lang="en-US" altLang="ko-KR" dirty="0"/>
              <a:t>, </a:t>
            </a:r>
            <a:r>
              <a:rPr lang="ko-KR" altLang="en-US" dirty="0"/>
              <a:t>연결해지</a:t>
            </a:r>
            <a:r>
              <a:rPr lang="en-US" altLang="ko-KR" dirty="0"/>
              <a:t>, descriptor </a:t>
            </a:r>
            <a:r>
              <a:rPr lang="ko-KR" altLang="en-US" dirty="0"/>
              <a:t>반환과 인터페이스를 제공하는 등</a:t>
            </a:r>
            <a:endParaRPr lang="en-US" altLang="ko-KR" dirty="0"/>
          </a:p>
          <a:p>
            <a:pPr fontAlgn="base"/>
            <a:r>
              <a:rPr lang="en-US" altLang="ko-KR" dirty="0"/>
              <a:t>  </a:t>
            </a:r>
            <a:r>
              <a:rPr lang="ko-KR" altLang="en-US" dirty="0"/>
              <a:t> 앱이</a:t>
            </a:r>
            <a:r>
              <a:rPr lang="en-US" altLang="ko-KR" dirty="0"/>
              <a:t> </a:t>
            </a:r>
            <a:r>
              <a:rPr lang="ko-KR" altLang="en-US" dirty="0"/>
              <a:t>통신하고자 하는 장치를 찾는데 사용할 수 있는 메서드와 속성을 제공한다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   즉 가상화 된 디바이스를 호스트와의 연결을 가능하도록 기본 구성을 작성한 파일이다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934541D6-41B3-48EE-AF3C-7AA0385B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084003"/>
            <a:ext cx="494494" cy="4944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4146584"/>
            <a:ext cx="179780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USBVendor.py 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2716180" y="4578497"/>
            <a:ext cx="867718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공급업체에 관련된 파일로</a:t>
            </a:r>
            <a:r>
              <a:rPr lang="en-US" altLang="ko-KR" dirty="0"/>
              <a:t>, Device</a:t>
            </a:r>
            <a:r>
              <a:rPr lang="ko-KR" altLang="en-US" dirty="0"/>
              <a:t>와 </a:t>
            </a:r>
            <a:r>
              <a:rPr lang="en-US" altLang="ko-KR" dirty="0"/>
              <a:t>verbose </a:t>
            </a:r>
            <a:r>
              <a:rPr lang="ko-KR" altLang="en-US" dirty="0"/>
              <a:t>값을 초기화하며</a:t>
            </a:r>
            <a:r>
              <a:rPr lang="en-US" altLang="ko-KR" dirty="0"/>
              <a:t>,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err="1"/>
              <a:t>setup_request_handlers</a:t>
            </a:r>
            <a:r>
              <a:rPr lang="en-US" altLang="ko-KR" dirty="0"/>
              <a:t>(self): </a:t>
            </a:r>
            <a:r>
              <a:rPr lang="ko-KR" altLang="en-US" dirty="0"/>
              <a:t>를 추상 메소드로 갖습니다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78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5E8FE23-0195-4047-8CA5-13E7B4D09DFB}"/>
              </a:ext>
            </a:extLst>
          </p:cNvPr>
          <p:cNvSpPr/>
          <p:nvPr/>
        </p:nvSpPr>
        <p:spPr>
          <a:xfrm>
            <a:off x="4433064" y="3002355"/>
            <a:ext cx="4649030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3200" dirty="0"/>
              <a:t>가상화 </a:t>
            </a:r>
            <a:r>
              <a:rPr lang="en-US" altLang="ko-KR" sz="3200" dirty="0"/>
              <a:t>USB Device </a:t>
            </a:r>
            <a:r>
              <a:rPr lang="ko-KR" altLang="en-US" sz="3200" dirty="0"/>
              <a:t>파일</a:t>
            </a:r>
            <a:endParaRPr lang="en-US" altLang="ko-KR" sz="3200" dirty="0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14B3D92-FB3B-4F82-86BC-EE40FB103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02" y="2620506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187444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194664" y="1937022"/>
            <a:ext cx="176202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USBImage.py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3774137" y="1937022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usbimage</a:t>
            </a:r>
            <a:r>
              <a:rPr lang="en-US" altLang="ko-KR" dirty="0"/>
              <a:t>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2661986"/>
            <a:ext cx="252537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handle_data_available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5109336" y="2670251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data</a:t>
            </a:r>
            <a:r>
              <a:rPr lang="ko-KR" altLang="en-US" dirty="0"/>
              <a:t>가 지원할 수 있는 </a:t>
            </a:r>
            <a:r>
              <a:rPr lang="en-US" altLang="ko-KR" dirty="0"/>
              <a:t>data</a:t>
            </a:r>
            <a:r>
              <a:rPr lang="ko-KR" altLang="en-US" dirty="0"/>
              <a:t>인지 판별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51D9BB3-1A11-4329-8CF2-81E9480BE2FC}"/>
              </a:ext>
            </a:extLst>
          </p:cNvPr>
          <p:cNvSpPr/>
          <p:nvPr/>
        </p:nvSpPr>
        <p:spPr>
          <a:xfrm>
            <a:off x="2604567" y="3359935"/>
            <a:ext cx="213071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ThumbImage</a:t>
            </a:r>
            <a:r>
              <a:rPr lang="en-US" altLang="ko-KR" dirty="0"/>
              <a:t> class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68576715-73D0-457C-9127-2EC3F1E9ACC7}"/>
              </a:ext>
            </a:extLst>
          </p:cNvPr>
          <p:cNvSpPr/>
          <p:nvPr/>
        </p:nvSpPr>
        <p:spPr>
          <a:xfrm>
            <a:off x="5109336" y="3376032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이미지를 버퍼를 통해 읽어 들인다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69B65B-0B38-4852-B153-D83B37C759F6}"/>
              </a:ext>
            </a:extLst>
          </p:cNvPr>
          <p:cNvSpPr/>
          <p:nvPr/>
        </p:nvSpPr>
        <p:spPr>
          <a:xfrm>
            <a:off x="2604567" y="3994381"/>
            <a:ext cx="120411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read_data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0C6778-C885-4CE6-B37E-6293BA9AF4EC}"/>
              </a:ext>
            </a:extLst>
          </p:cNvPr>
          <p:cNvSpPr/>
          <p:nvPr/>
        </p:nvSpPr>
        <p:spPr>
          <a:xfrm>
            <a:off x="5109336" y="4016360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읽어 들인 이미지를 반환한다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686F2ED-9E12-4748-856E-9378D56B6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355931"/>
            <a:ext cx="494494" cy="49449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2520FF9-A74A-42C5-B440-49FFACF32989}"/>
              </a:ext>
            </a:extLst>
          </p:cNvPr>
          <p:cNvSpPr/>
          <p:nvPr/>
        </p:nvSpPr>
        <p:spPr>
          <a:xfrm>
            <a:off x="2604567" y="4628827"/>
            <a:ext cx="176324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create_send_ok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48208D-6831-49C9-ABBE-A2EF58391ABD}"/>
              </a:ext>
            </a:extLst>
          </p:cNvPr>
          <p:cNvSpPr/>
          <p:nvPr/>
        </p:nvSpPr>
        <p:spPr>
          <a:xfrm>
            <a:off x="5109336" y="4650806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image</a:t>
            </a:r>
            <a:r>
              <a:rPr lang="ko-KR" altLang="en-US" dirty="0"/>
              <a:t>의 정확한 전송여부를 출력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396F0A4-3F38-4430-9164-FAD54714A431}"/>
              </a:ext>
            </a:extLst>
          </p:cNvPr>
          <p:cNvSpPr/>
          <p:nvPr/>
        </p:nvSpPr>
        <p:spPr>
          <a:xfrm>
            <a:off x="2618426" y="5299499"/>
            <a:ext cx="13051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disconnect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07EB6CC-6BAC-4112-9A37-C5250E5059DF}"/>
              </a:ext>
            </a:extLst>
          </p:cNvPr>
          <p:cNvSpPr/>
          <p:nvPr/>
        </p:nvSpPr>
        <p:spPr>
          <a:xfrm>
            <a:off x="5123195" y="5321478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가상장치와의 연결을 끊는다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681255"/>
            <a:ext cx="494494" cy="49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09E6555-C081-4D63-8143-228F6E421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83" y="4030607"/>
            <a:ext cx="494494" cy="494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C395EA3-6700-405C-9304-5E7327F3C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83" y="4695496"/>
            <a:ext cx="494494" cy="4944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D2DFE8C-694E-41AD-B9DD-8F4E4F1A8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83" y="5324913"/>
            <a:ext cx="494494" cy="4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187444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194664" y="1937022"/>
            <a:ext cx="180049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USBIphone.py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3774137" y="1937022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Usbiphone</a:t>
            </a:r>
            <a:r>
              <a:rPr lang="en-US" altLang="ko-KR" dirty="0"/>
              <a:t>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2661986"/>
            <a:ext cx="244361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handle_data_available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6278735" y="2678814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다룰 수 있는 데이터인지 판별합니다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69B65B-0B38-4852-B153-D83B37C759F6}"/>
              </a:ext>
            </a:extLst>
          </p:cNvPr>
          <p:cNvSpPr/>
          <p:nvPr/>
        </p:nvSpPr>
        <p:spPr>
          <a:xfrm>
            <a:off x="2620284" y="3463778"/>
            <a:ext cx="3538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def handle_40_request(self, req)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0C6778-C885-4CE6-B37E-6293BA9AF4EC}"/>
              </a:ext>
            </a:extLst>
          </p:cNvPr>
          <p:cNvSpPr/>
          <p:nvPr/>
        </p:nvSpPr>
        <p:spPr>
          <a:xfrm>
            <a:off x="6278735" y="3401197"/>
            <a:ext cx="867718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/>
              <a:t>verbose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USB iPhone </a:t>
            </a:r>
            <a:r>
              <a:rPr lang="ko-KR" altLang="en-US" dirty="0"/>
              <a:t>장치 이름과 </a:t>
            </a:r>
            <a:endParaRPr lang="en-US" altLang="ko-KR" dirty="0"/>
          </a:p>
          <a:p>
            <a:pPr fontAlgn="base"/>
            <a:r>
              <a:rPr lang="en-US" altLang="ko-KR" dirty="0"/>
              <a:t>    reset</a:t>
            </a:r>
            <a:r>
              <a:rPr lang="ko-KR" altLang="en-US" dirty="0"/>
              <a:t>요청을 받아들인다는 내용을 출력한다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marL="0"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2520FF9-A74A-42C5-B440-49FFACF32989}"/>
              </a:ext>
            </a:extLst>
          </p:cNvPr>
          <p:cNvSpPr/>
          <p:nvPr/>
        </p:nvSpPr>
        <p:spPr>
          <a:xfrm>
            <a:off x="2620284" y="4125322"/>
            <a:ext cx="327724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maxusb_app</a:t>
            </a:r>
            <a:r>
              <a:rPr lang="en-US" altLang="ko-KR" dirty="0"/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48208D-6831-49C9-ABBE-A2EF58391ABD}"/>
              </a:ext>
            </a:extLst>
          </p:cNvPr>
          <p:cNvSpPr/>
          <p:nvPr/>
        </p:nvSpPr>
        <p:spPr>
          <a:xfrm>
            <a:off x="6278735" y="4123025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usbapp</a:t>
            </a:r>
            <a:r>
              <a:rPr lang="ko-KR" altLang="en-US" dirty="0"/>
              <a:t>의 최대 사용치</a:t>
            </a:r>
            <a:r>
              <a:rPr lang="en-US" altLang="ko-KR" dirty="0"/>
              <a:t>(</a:t>
            </a:r>
            <a:r>
              <a:rPr lang="en-US" altLang="ko-KR" dirty="0" err="1"/>
              <a:t>maxusb_app</a:t>
            </a:r>
            <a:r>
              <a:rPr lang="en-US" altLang="ko-KR" dirty="0"/>
              <a:t>)</a:t>
            </a:r>
            <a:r>
              <a:rPr lang="ko-KR" altLang="en-US" dirty="0"/>
              <a:t>를 초기화한다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396F0A4-3F38-4430-9164-FAD54714A431}"/>
              </a:ext>
            </a:extLst>
          </p:cNvPr>
          <p:cNvSpPr/>
          <p:nvPr/>
        </p:nvSpPr>
        <p:spPr>
          <a:xfrm>
            <a:off x="2634143" y="4795994"/>
            <a:ext cx="360015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setup_request_handlers</a:t>
            </a:r>
            <a:r>
              <a:rPr lang="en-US" altLang="ko-KR" dirty="0"/>
              <a:t>(self)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07EB6CC-6BAC-4112-9A37-C5250E5059DF}"/>
              </a:ext>
            </a:extLst>
          </p:cNvPr>
          <p:cNvSpPr/>
          <p:nvPr/>
        </p:nvSpPr>
        <p:spPr>
          <a:xfrm>
            <a:off x="6278735" y="4786955"/>
            <a:ext cx="8677188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/>
              <a:t>요청 </a:t>
            </a:r>
            <a:r>
              <a:rPr lang="ko-KR" altLang="en-US" dirty="0" err="1"/>
              <a:t>핸들러의</a:t>
            </a:r>
            <a:r>
              <a:rPr lang="ko-KR" altLang="en-US" dirty="0"/>
              <a:t> 배열 값을 아스키코드와</a:t>
            </a:r>
            <a:endParaRPr lang="en-US" altLang="ko-KR" dirty="0"/>
          </a:p>
          <a:p>
            <a:pPr fontAlgn="base"/>
            <a:r>
              <a:rPr lang="en-US" altLang="ko-KR" dirty="0"/>
              <a:t>  </a:t>
            </a:r>
            <a:r>
              <a:rPr lang="ko-KR" altLang="en-US" dirty="0"/>
              <a:t>  연결시켜 초기화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681255"/>
            <a:ext cx="494494" cy="49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09E6555-C081-4D63-8143-228F6E42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401197"/>
            <a:ext cx="494494" cy="494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C395EA3-6700-405C-9304-5E7327F3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191991"/>
            <a:ext cx="494494" cy="4944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D2DFE8C-694E-41AD-B9DD-8F4E4F1A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821408"/>
            <a:ext cx="494494" cy="4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187444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194664" y="1937022"/>
            <a:ext cx="151035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USBHub.py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3774137" y="1937022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Usbhub</a:t>
            </a:r>
            <a:r>
              <a:rPr lang="en-US" altLang="ko-KR" dirty="0"/>
              <a:t>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2661986"/>
            <a:ext cx="496103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handle_set_port_feature_request</a:t>
            </a:r>
            <a:r>
              <a:rPr lang="en-US" altLang="ko-KR" dirty="0"/>
              <a:t>(self, req)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7551032" y="2744504"/>
            <a:ext cx="867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디버그를 실행한다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69B65B-0B38-4852-B153-D83B37C759F6}"/>
              </a:ext>
            </a:extLst>
          </p:cNvPr>
          <p:cNvSpPr/>
          <p:nvPr/>
        </p:nvSpPr>
        <p:spPr>
          <a:xfrm>
            <a:off x="2620284" y="3463778"/>
            <a:ext cx="173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hub_descriptor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0C6778-C885-4CE6-B37E-6293BA9AF4EC}"/>
              </a:ext>
            </a:extLst>
          </p:cNvPr>
          <p:cNvSpPr/>
          <p:nvPr/>
        </p:nvSpPr>
        <p:spPr>
          <a:xfrm>
            <a:off x="6278735" y="3401197"/>
            <a:ext cx="8677188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/>
              <a:t>byte</a:t>
            </a:r>
            <a:r>
              <a:rPr lang="ko-KR" altLang="en-US" dirty="0"/>
              <a:t>값으로 포트</a:t>
            </a:r>
            <a:r>
              <a:rPr lang="en-US" altLang="ko-KR" dirty="0"/>
              <a:t>,</a:t>
            </a:r>
            <a:r>
              <a:rPr lang="ko-KR" altLang="en-US" dirty="0"/>
              <a:t>허브</a:t>
            </a:r>
            <a:r>
              <a:rPr lang="en-US" altLang="ko-KR" dirty="0"/>
              <a:t>,</a:t>
            </a:r>
            <a:r>
              <a:rPr lang="ko-KR" altLang="en-US" dirty="0"/>
              <a:t>바이트</a:t>
            </a:r>
            <a:r>
              <a:rPr lang="en-US" altLang="ko-KR" dirty="0"/>
              <a:t>,</a:t>
            </a:r>
            <a:r>
              <a:rPr lang="ko-KR" altLang="en-US" dirty="0"/>
              <a:t>컨트롤러 등 </a:t>
            </a:r>
            <a:endParaRPr lang="en-US" altLang="ko-KR" dirty="0"/>
          </a:p>
          <a:p>
            <a:pPr fontAlgn="base"/>
            <a:r>
              <a:rPr lang="en-US" altLang="ko-KR" dirty="0"/>
              <a:t>    </a:t>
            </a:r>
            <a:r>
              <a:rPr lang="ko-KR" altLang="en-US" dirty="0"/>
              <a:t>필요한 정보를 배열로 나열한다</a:t>
            </a:r>
          </a:p>
          <a:p>
            <a:pPr marL="0"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2520FF9-A74A-42C5-B440-49FFACF32989}"/>
              </a:ext>
            </a:extLst>
          </p:cNvPr>
          <p:cNvSpPr/>
          <p:nvPr/>
        </p:nvSpPr>
        <p:spPr>
          <a:xfrm>
            <a:off x="2620284" y="4125322"/>
            <a:ext cx="135620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Descriptors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48208D-6831-49C9-ABBE-A2EF58391ABD}"/>
              </a:ext>
            </a:extLst>
          </p:cNvPr>
          <p:cNvSpPr/>
          <p:nvPr/>
        </p:nvSpPr>
        <p:spPr>
          <a:xfrm>
            <a:off x="6278735" y="4123025"/>
            <a:ext cx="867718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위에서 나열한 </a:t>
            </a:r>
            <a:r>
              <a:rPr lang="en-US" altLang="ko-KR" dirty="0" err="1"/>
              <a:t>hub_descriptor</a:t>
            </a:r>
            <a:r>
              <a:rPr lang="en-US" altLang="ko-KR" dirty="0"/>
              <a:t> </a:t>
            </a:r>
            <a:r>
              <a:rPr lang="ko-KR" altLang="en-US" dirty="0"/>
              <a:t>에 사용하려고 하는 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device </a:t>
            </a:r>
            <a:r>
              <a:rPr lang="ko-KR" altLang="en-US" dirty="0"/>
              <a:t>정보를 입력한다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396F0A4-3F38-4430-9164-FAD54714A431}"/>
              </a:ext>
            </a:extLst>
          </p:cNvPr>
          <p:cNvSpPr/>
          <p:nvPr/>
        </p:nvSpPr>
        <p:spPr>
          <a:xfrm>
            <a:off x="2620284" y="5073027"/>
            <a:ext cx="37387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handle_buffer_available</a:t>
            </a:r>
            <a:r>
              <a:rPr lang="en-US" altLang="ko-KR" dirty="0"/>
              <a:t>(self)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07EB6CC-6BAC-4112-9A37-C5250E5059DF}"/>
              </a:ext>
            </a:extLst>
          </p:cNvPr>
          <p:cNvSpPr/>
          <p:nvPr/>
        </p:nvSpPr>
        <p:spPr>
          <a:xfrm>
            <a:off x="6278735" y="5131314"/>
            <a:ext cx="867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/>
              <a:t>Debug</a:t>
            </a:r>
            <a:r>
              <a:rPr lang="ko-KR" altLang="en-US" dirty="0"/>
              <a:t>가 실행 중인지 여부를 </a:t>
            </a:r>
            <a:r>
              <a:rPr lang="ko-KR" altLang="en-US" dirty="0" err="1"/>
              <a:t>리턴합니다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681255"/>
            <a:ext cx="494494" cy="49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09E6555-C081-4D63-8143-228F6E42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401197"/>
            <a:ext cx="494494" cy="494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C395EA3-6700-405C-9304-5E7327F3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191991"/>
            <a:ext cx="494494" cy="4944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D2DFE8C-694E-41AD-B9DD-8F4E4F1A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083295"/>
            <a:ext cx="494494" cy="49449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B520B87-3680-416F-B242-5FAE2EDCC711}"/>
              </a:ext>
            </a:extLst>
          </p:cNvPr>
          <p:cNvSpPr/>
          <p:nvPr/>
        </p:nvSpPr>
        <p:spPr>
          <a:xfrm>
            <a:off x="2620284" y="5861473"/>
            <a:ext cx="37387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Config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86AC71D-D37F-4BB7-B8F7-2C76D5784AA8}"/>
              </a:ext>
            </a:extLst>
          </p:cNvPr>
          <p:cNvSpPr/>
          <p:nvPr/>
        </p:nvSpPr>
        <p:spPr>
          <a:xfrm>
            <a:off x="6278735" y="5837288"/>
            <a:ext cx="8677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 err="1"/>
              <a:t>usbconfiguraion</a:t>
            </a:r>
            <a:r>
              <a:rPr lang="ko-KR" altLang="en-US" dirty="0"/>
              <a:t>은 </a:t>
            </a:r>
            <a:r>
              <a:rPr lang="en-US" altLang="ko-KR" dirty="0" err="1"/>
              <a:t>maxusb.app</a:t>
            </a:r>
            <a:r>
              <a:rPr lang="ko-KR" altLang="en-US" dirty="0"/>
              <a:t>과 </a:t>
            </a:r>
            <a:r>
              <a:rPr lang="en-US" altLang="ko-KR" dirty="0"/>
              <a:t>emulated</a:t>
            </a:r>
            <a:r>
              <a:rPr lang="ko-KR" altLang="en-US" dirty="0"/>
              <a:t>된 </a:t>
            </a:r>
            <a:endParaRPr lang="en-US" altLang="ko-KR" dirty="0"/>
          </a:p>
          <a:p>
            <a:pPr fontAlgn="base"/>
            <a:r>
              <a:rPr lang="en-US" altLang="ko-KR" dirty="0"/>
              <a:t>    keyboard</a:t>
            </a:r>
            <a:r>
              <a:rPr lang="ko-KR" altLang="en-US" dirty="0"/>
              <a:t>클래스가 잘 작동되는지 확인한다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B4EF5465-EF1B-4621-A968-62036D90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871741"/>
            <a:ext cx="494494" cy="4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187444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194664" y="1937022"/>
            <a:ext cx="18900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USBKeyboard.py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4351527" y="1928345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Usbkeyboard</a:t>
            </a:r>
            <a:r>
              <a:rPr lang="en-US" altLang="ko-KR" dirty="0"/>
              <a:t>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2661986"/>
            <a:ext cx="354885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setup_request_handlers</a:t>
            </a:r>
            <a:r>
              <a:rPr lang="en-US" altLang="ko-KR" dirty="0"/>
              <a:t>(self)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6343907" y="2735133"/>
            <a:ext cx="867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- device</a:t>
            </a:r>
            <a:r>
              <a:rPr lang="ko-KR" altLang="en-US" dirty="0"/>
              <a:t>를 실행 </a:t>
            </a:r>
            <a:r>
              <a:rPr lang="ko-KR" altLang="en-US" dirty="0" err="1"/>
              <a:t>시키기위한</a:t>
            </a:r>
            <a:r>
              <a:rPr lang="ko-KR" altLang="en-US" dirty="0"/>
              <a:t> </a:t>
            </a:r>
            <a:r>
              <a:rPr lang="ko-KR" altLang="en-US" dirty="0" err="1"/>
              <a:t>핸들러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69B65B-0B38-4852-B153-D83B37C759F6}"/>
              </a:ext>
            </a:extLst>
          </p:cNvPr>
          <p:cNvSpPr/>
          <p:nvPr/>
        </p:nvSpPr>
        <p:spPr>
          <a:xfrm>
            <a:off x="2620284" y="3463778"/>
            <a:ext cx="340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def </a:t>
            </a:r>
            <a:r>
              <a:rPr lang="en-US" altLang="ko-KR" dirty="0" err="1"/>
              <a:t>handle_set_report</a:t>
            </a:r>
            <a:r>
              <a:rPr lang="en-US" altLang="ko-KR" dirty="0"/>
              <a:t>(self, req)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0C6778-C885-4CE6-B37E-6293BA9AF4EC}"/>
              </a:ext>
            </a:extLst>
          </p:cNvPr>
          <p:cNvSpPr/>
          <p:nvPr/>
        </p:nvSpPr>
        <p:spPr>
          <a:xfrm>
            <a:off x="6278735" y="3401197"/>
            <a:ext cx="8677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/>
              <a:t>response</a:t>
            </a:r>
            <a:r>
              <a:rPr lang="ko-KR" altLang="en-US" dirty="0"/>
              <a:t>값이 특정 값과 같다면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r>
              <a:rPr lang="en-US" altLang="ko-KR" dirty="0"/>
              <a:t>    endpoint </a:t>
            </a:r>
            <a:r>
              <a:rPr lang="ko-KR" altLang="en-US" dirty="0"/>
              <a:t>값을 출력한다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2520FF9-A74A-42C5-B440-49FFACF32989}"/>
              </a:ext>
            </a:extLst>
          </p:cNvPr>
          <p:cNvSpPr/>
          <p:nvPr/>
        </p:nvSpPr>
        <p:spPr>
          <a:xfrm>
            <a:off x="2620284" y="4125322"/>
            <a:ext cx="23623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self.report_descriptor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48208D-6831-49C9-ABBE-A2EF58391ABD}"/>
              </a:ext>
            </a:extLst>
          </p:cNvPr>
          <p:cNvSpPr/>
          <p:nvPr/>
        </p:nvSpPr>
        <p:spPr>
          <a:xfrm>
            <a:off x="6278735" y="4210362"/>
            <a:ext cx="867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/>
              <a:t>자신의 </a:t>
            </a:r>
            <a:r>
              <a:rPr lang="ko-KR" altLang="en-US" dirty="0" err="1"/>
              <a:t>디스크립터값을</a:t>
            </a:r>
            <a:r>
              <a:rPr lang="ko-KR" altLang="en-US" dirty="0"/>
              <a:t> 정의한다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396F0A4-3F38-4430-9164-FAD54714A431}"/>
              </a:ext>
            </a:extLst>
          </p:cNvPr>
          <p:cNvSpPr/>
          <p:nvPr/>
        </p:nvSpPr>
        <p:spPr>
          <a:xfrm>
            <a:off x="2620284" y="5057881"/>
            <a:ext cx="44385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type_letter</a:t>
            </a:r>
            <a:r>
              <a:rPr lang="en-US" altLang="ko-KR" dirty="0"/>
              <a:t>(self, </a:t>
            </a:r>
            <a:r>
              <a:rPr lang="en-US" altLang="ko-KR" dirty="0" err="1"/>
              <a:t>letter,modifiers</a:t>
            </a:r>
            <a:r>
              <a:rPr lang="en-US" altLang="ko-KR" dirty="0"/>
              <a:t>=0)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07EB6CC-6BAC-4112-9A37-C5250E5059DF}"/>
              </a:ext>
            </a:extLst>
          </p:cNvPr>
          <p:cNvSpPr/>
          <p:nvPr/>
        </p:nvSpPr>
        <p:spPr>
          <a:xfrm>
            <a:off x="6725540" y="5128382"/>
            <a:ext cx="8677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값들을 나열해주고 있다 </a:t>
            </a:r>
            <a:endParaRPr lang="en-US" altLang="ko-KR" dirty="0"/>
          </a:p>
          <a:p>
            <a:pPr fontAlgn="base"/>
            <a:r>
              <a:rPr lang="en-US" altLang="ko-KR" dirty="0"/>
              <a:t>   </a:t>
            </a:r>
            <a:r>
              <a:rPr lang="ko-KR" altLang="en-US" dirty="0"/>
              <a:t>이러한 데이터 값들은 키보드의 정보를</a:t>
            </a:r>
            <a:endParaRPr lang="en-US" altLang="ko-KR" dirty="0"/>
          </a:p>
          <a:p>
            <a:pPr fontAlgn="base"/>
            <a:r>
              <a:rPr lang="en-US" altLang="ko-KR" dirty="0"/>
              <a:t>  </a:t>
            </a:r>
            <a:r>
              <a:rPr lang="ko-KR" altLang="en-US" dirty="0"/>
              <a:t> 출력하거나 정보로 보안을 사용할 때 필요하다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681255"/>
            <a:ext cx="494494" cy="49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09E6555-C081-4D63-8143-228F6E42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401197"/>
            <a:ext cx="494494" cy="494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C395EA3-6700-405C-9304-5E7327F3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191991"/>
            <a:ext cx="494494" cy="4944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D2DFE8C-694E-41AD-B9DD-8F4E4F1A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083295"/>
            <a:ext cx="494494" cy="4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187444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194664" y="1937022"/>
            <a:ext cx="149271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USBCDC2.py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4351527" y="1928345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Usbcdc2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2661986"/>
            <a:ext cx="175240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USBCDCDevice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6343907" y="2735133"/>
            <a:ext cx="8677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/>
              <a:t>각 인터페이스로 </a:t>
            </a:r>
            <a:r>
              <a:rPr lang="en-US" altLang="ko-KR" dirty="0" err="1"/>
              <a:t>USBCDCInterface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초기화한다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    config</a:t>
            </a:r>
            <a:r>
              <a:rPr lang="ko-KR" altLang="en-US" dirty="0"/>
              <a:t>의 내용을 설정하고 </a:t>
            </a:r>
            <a:r>
              <a:rPr lang="en-US" altLang="ko-KR" dirty="0" err="1"/>
              <a:t>usbdevice</a:t>
            </a:r>
            <a:r>
              <a:rPr lang="ko-KR" altLang="en-US" dirty="0"/>
              <a:t>를 초기화한다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69B65B-0B38-4852-B153-D83B37C759F6}"/>
              </a:ext>
            </a:extLst>
          </p:cNvPr>
          <p:cNvSpPr/>
          <p:nvPr/>
        </p:nvSpPr>
        <p:spPr>
          <a:xfrm>
            <a:off x="2620284" y="3463778"/>
            <a:ext cx="35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def </a:t>
            </a:r>
            <a:r>
              <a:rPr lang="en-US" altLang="ko-KR" dirty="0" err="1"/>
              <a:t>setup_request_handlers</a:t>
            </a:r>
            <a:r>
              <a:rPr lang="en-US" altLang="ko-KR" dirty="0"/>
              <a:t>(self)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0C6778-C885-4CE6-B37E-6293BA9AF4EC}"/>
              </a:ext>
            </a:extLst>
          </p:cNvPr>
          <p:cNvSpPr/>
          <p:nvPr/>
        </p:nvSpPr>
        <p:spPr>
          <a:xfrm>
            <a:off x="6096000" y="3483054"/>
            <a:ext cx="8677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 err="1"/>
              <a:t>request_handlers</a:t>
            </a:r>
            <a:r>
              <a:rPr lang="en-US" altLang="ko-KR" dirty="0"/>
              <a:t> </a:t>
            </a:r>
            <a:r>
              <a:rPr lang="ko-KR" altLang="en-US" dirty="0"/>
              <a:t>배열에 전송하고 얻을</a:t>
            </a:r>
            <a:r>
              <a:rPr lang="en-US" altLang="ko-KR" dirty="0"/>
              <a:t>,</a:t>
            </a:r>
            <a:r>
              <a:rPr lang="ko-KR" altLang="en-US" dirty="0"/>
              <a:t> 캡슐화 된</a:t>
            </a:r>
            <a:endParaRPr lang="en-US" altLang="ko-KR" dirty="0"/>
          </a:p>
          <a:p>
            <a:pPr fontAlgn="base"/>
            <a:r>
              <a:rPr lang="en-US" altLang="ko-KR" dirty="0"/>
              <a:t>    command</a:t>
            </a:r>
            <a:r>
              <a:rPr lang="ko-KR" altLang="en-US" dirty="0"/>
              <a:t>와 아스키코드를 </a:t>
            </a:r>
            <a:r>
              <a:rPr lang="en-US" altLang="ko-KR" dirty="0"/>
              <a:t>response</a:t>
            </a:r>
            <a:r>
              <a:rPr lang="ko-KR" altLang="en-US" dirty="0"/>
              <a:t>에 설정한다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2520FF9-A74A-42C5-B440-49FFACF32989}"/>
              </a:ext>
            </a:extLst>
          </p:cNvPr>
          <p:cNvSpPr/>
          <p:nvPr/>
        </p:nvSpPr>
        <p:spPr>
          <a:xfrm>
            <a:off x="2620284" y="4332810"/>
            <a:ext cx="455759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handle_set_control_line_state</a:t>
            </a:r>
            <a:r>
              <a:rPr lang="en-US" altLang="ko-KR" dirty="0"/>
              <a:t>(self, req)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48208D-6831-49C9-ABBE-A2EF58391ABD}"/>
              </a:ext>
            </a:extLst>
          </p:cNvPr>
          <p:cNvSpPr/>
          <p:nvPr/>
        </p:nvSpPr>
        <p:spPr>
          <a:xfrm>
            <a:off x="7058825" y="4434645"/>
            <a:ext cx="8677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 err="1"/>
              <a:t>maxusb_app</a:t>
            </a:r>
            <a:r>
              <a:rPr lang="ko-KR" altLang="en-US" dirty="0"/>
              <a:t>의 시작 값과 </a:t>
            </a:r>
            <a:r>
              <a:rPr lang="ko-KR" altLang="en-US" dirty="0" err="1"/>
              <a:t>엔드포인트</a:t>
            </a:r>
            <a:r>
              <a:rPr lang="ko-KR" altLang="en-US" dirty="0"/>
              <a:t> 값을 </a:t>
            </a:r>
            <a:endParaRPr lang="en-US" altLang="ko-KR" dirty="0"/>
          </a:p>
          <a:p>
            <a:pPr fontAlgn="base"/>
            <a:r>
              <a:rPr lang="en-US" altLang="ko-KR" dirty="0"/>
              <a:t>   </a:t>
            </a:r>
            <a:r>
              <a:rPr lang="ko-KR" altLang="en-US" dirty="0"/>
              <a:t>설정한다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396F0A4-3F38-4430-9164-FAD54714A431}"/>
              </a:ext>
            </a:extLst>
          </p:cNvPr>
          <p:cNvSpPr/>
          <p:nvPr/>
        </p:nvSpPr>
        <p:spPr>
          <a:xfrm>
            <a:off x="2620284" y="5265369"/>
            <a:ext cx="44385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USBEndpoint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07EB6CC-6BAC-4112-9A37-C5250E5059DF}"/>
              </a:ext>
            </a:extLst>
          </p:cNvPr>
          <p:cNvSpPr/>
          <p:nvPr/>
        </p:nvSpPr>
        <p:spPr>
          <a:xfrm>
            <a:off x="7058825" y="5340554"/>
            <a:ext cx="867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 err="1"/>
              <a:t>엔드포인트</a:t>
            </a:r>
            <a:r>
              <a:rPr lang="ko-KR" altLang="en-US" dirty="0"/>
              <a:t> 값을 반환한다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681255"/>
            <a:ext cx="494494" cy="49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09E6555-C081-4D63-8143-228F6E42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401197"/>
            <a:ext cx="494494" cy="494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C395EA3-6700-405C-9304-5E7327F3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399479"/>
            <a:ext cx="494494" cy="4944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D2DFE8C-694E-41AD-B9DD-8F4E4F1A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290783"/>
            <a:ext cx="494494" cy="4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187444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194664" y="1937022"/>
            <a:ext cx="137883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USBFtdi.py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3774137" y="1937022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UsbFtdi</a:t>
            </a:r>
            <a:r>
              <a:rPr lang="en-US" altLang="ko-KR" dirty="0"/>
              <a:t>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2661986"/>
            <a:ext cx="354885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setup_request_handlers</a:t>
            </a:r>
            <a:r>
              <a:rPr lang="en-US" altLang="ko-KR" dirty="0"/>
              <a:t>(self)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6278735" y="2678814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Ftdi</a:t>
            </a:r>
            <a:r>
              <a:rPr lang="en-US" altLang="ko-KR" dirty="0"/>
              <a:t> </a:t>
            </a:r>
            <a:r>
              <a:rPr lang="ko-KR" altLang="en-US" dirty="0"/>
              <a:t>보드에서 필요한 </a:t>
            </a:r>
            <a:r>
              <a:rPr lang="ko-KR" altLang="en-US" dirty="0" err="1"/>
              <a:t>핸들러를</a:t>
            </a:r>
            <a:r>
              <a:rPr lang="ko-KR" altLang="en-US" dirty="0"/>
              <a:t> 정의한다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69B65B-0B38-4852-B153-D83B37C759F6}"/>
              </a:ext>
            </a:extLst>
          </p:cNvPr>
          <p:cNvSpPr/>
          <p:nvPr/>
        </p:nvSpPr>
        <p:spPr>
          <a:xfrm>
            <a:off x="2620284" y="3463778"/>
            <a:ext cx="4466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def </a:t>
            </a:r>
            <a:r>
              <a:rPr lang="en-US" altLang="ko-KR" dirty="0" err="1"/>
              <a:t>handle_modem_ctrl_request</a:t>
            </a:r>
            <a:r>
              <a:rPr lang="en-US" altLang="ko-KR" dirty="0"/>
              <a:t>(self, req)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0C6778-C885-4CE6-B37E-6293BA9AF4EC}"/>
              </a:ext>
            </a:extLst>
          </p:cNvPr>
          <p:cNvSpPr/>
          <p:nvPr/>
        </p:nvSpPr>
        <p:spPr>
          <a:xfrm>
            <a:off x="6949457" y="3460701"/>
            <a:ext cx="8677188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/>
              <a:t>DTR, RTS</a:t>
            </a:r>
            <a:r>
              <a:rPr lang="ko-KR" altLang="en-US" dirty="0"/>
              <a:t>을 통한 </a:t>
            </a:r>
            <a:r>
              <a:rPr lang="en-US" altLang="ko-KR" dirty="0"/>
              <a:t>Serial </a:t>
            </a:r>
            <a:r>
              <a:rPr lang="ko-KR" altLang="en-US" dirty="0"/>
              <a:t>통신 여부에 대해</a:t>
            </a:r>
            <a:endParaRPr lang="en-US" altLang="ko-KR" dirty="0"/>
          </a:p>
          <a:p>
            <a:pPr fontAlgn="base"/>
            <a:r>
              <a:rPr lang="en-US" altLang="ko-KR" dirty="0"/>
              <a:t>  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2520FF9-A74A-42C5-B440-49FFACF32989}"/>
              </a:ext>
            </a:extLst>
          </p:cNvPr>
          <p:cNvSpPr/>
          <p:nvPr/>
        </p:nvSpPr>
        <p:spPr>
          <a:xfrm>
            <a:off x="2620284" y="4125322"/>
            <a:ext cx="393319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handle_data_available</a:t>
            </a:r>
            <a:r>
              <a:rPr lang="en-US" altLang="ko-KR" dirty="0"/>
              <a:t>(self, data)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48208D-6831-49C9-ABBE-A2EF58391ABD}"/>
              </a:ext>
            </a:extLst>
          </p:cNvPr>
          <p:cNvSpPr/>
          <p:nvPr/>
        </p:nvSpPr>
        <p:spPr>
          <a:xfrm>
            <a:off x="6544056" y="4160804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이용 가능한 데이터인지 판별한다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681255"/>
            <a:ext cx="494494" cy="49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09E6555-C081-4D63-8143-228F6E42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401197"/>
            <a:ext cx="494494" cy="494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C395EA3-6700-405C-9304-5E7327F3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191991"/>
            <a:ext cx="494494" cy="4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187444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194664" y="1937022"/>
            <a:ext cx="223779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USBMassStorage.py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4926950" y="1952965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UsbMassStorage</a:t>
            </a:r>
            <a:r>
              <a:rPr lang="en-US" altLang="ko-KR" dirty="0"/>
              <a:t>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D9249CF6-C335-4261-BB98-52E55553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2797741"/>
            <a:ext cx="494494" cy="49449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19A0D1B-E0CC-44A9-8F9F-F7096B044FDB}"/>
              </a:ext>
            </a:extLst>
          </p:cNvPr>
          <p:cNvSpPr/>
          <p:nvPr/>
        </p:nvSpPr>
        <p:spPr>
          <a:xfrm>
            <a:off x="2194664" y="2860322"/>
            <a:ext cx="244528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USBVendorSpecific.py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B88A9C6-9EC5-4D89-91DD-45727EE666C6}"/>
              </a:ext>
            </a:extLst>
          </p:cNvPr>
          <p:cNvSpPr/>
          <p:nvPr/>
        </p:nvSpPr>
        <p:spPr>
          <a:xfrm>
            <a:off x="4926950" y="2876265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UsbVendorSpecific</a:t>
            </a:r>
            <a:r>
              <a:rPr lang="en-US" altLang="ko-KR" dirty="0"/>
              <a:t>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C721C33E-B7B4-4F7D-B2B2-24117BFA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3806996"/>
            <a:ext cx="494494" cy="49449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76FBBA7-4A80-41EC-91E7-BB2C09633A45}"/>
              </a:ext>
            </a:extLst>
          </p:cNvPr>
          <p:cNvSpPr/>
          <p:nvPr/>
        </p:nvSpPr>
        <p:spPr>
          <a:xfrm>
            <a:off x="2194664" y="3869577"/>
            <a:ext cx="197111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USBSmartcard.py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1442A3B-BA28-491C-BCDB-87E230CDEE32}"/>
              </a:ext>
            </a:extLst>
          </p:cNvPr>
          <p:cNvSpPr/>
          <p:nvPr/>
        </p:nvSpPr>
        <p:spPr>
          <a:xfrm>
            <a:off x="4926950" y="3885520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UsbSmartcard</a:t>
            </a:r>
            <a:r>
              <a:rPr lang="en-US" altLang="ko-KR" dirty="0"/>
              <a:t>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CB6AF490-EF80-4D29-8D3C-729E56CFC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4899446"/>
            <a:ext cx="494494" cy="49449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D6D5761-E41C-4FF0-B39A-3876105E2BA6}"/>
              </a:ext>
            </a:extLst>
          </p:cNvPr>
          <p:cNvSpPr/>
          <p:nvPr/>
        </p:nvSpPr>
        <p:spPr>
          <a:xfrm>
            <a:off x="2194664" y="4962027"/>
            <a:ext cx="157427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USBPrinter.py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76C2FF6-6B65-4103-BFB1-783B01D1A30B}"/>
              </a:ext>
            </a:extLst>
          </p:cNvPr>
          <p:cNvSpPr/>
          <p:nvPr/>
        </p:nvSpPr>
        <p:spPr>
          <a:xfrm>
            <a:off x="4926950" y="4977970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UsbPrinter</a:t>
            </a:r>
            <a:r>
              <a:rPr lang="en-US" altLang="ko-KR" dirty="0"/>
              <a:t> </a:t>
            </a:r>
            <a:r>
              <a:rPr lang="ko-KR" altLang="en-US" dirty="0"/>
              <a:t>가상화 디바이스를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5E8FE23-0195-4047-8CA5-13E7B4D09DFB}"/>
              </a:ext>
            </a:extLst>
          </p:cNvPr>
          <p:cNvSpPr/>
          <p:nvPr/>
        </p:nvSpPr>
        <p:spPr>
          <a:xfrm>
            <a:off x="5109336" y="3061079"/>
            <a:ext cx="1970411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3200" dirty="0"/>
              <a:t>주요 파일</a:t>
            </a:r>
            <a:endParaRPr lang="en-US" altLang="ko-KR" sz="3200" dirty="0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14B3D92-FB3B-4F82-86BC-EE40FB103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99" y="2688872"/>
            <a:ext cx="1300593" cy="1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305219" y="3994637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91014" y="2330099"/>
            <a:ext cx="4108210" cy="9335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오픈소스의 파일 분석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91014" y="3423835"/>
            <a:ext cx="4108210" cy="98670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이란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98178" y="5572195"/>
            <a:ext cx="4108210" cy="98670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자주 사용되는 모듈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43312" y="398656"/>
            <a:ext cx="482618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620125" y="247500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8620125" y="4374380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/>
          <p:cNvSpPr/>
          <p:nvPr/>
        </p:nvSpPr>
        <p:spPr>
          <a:xfrm>
            <a:off x="2676425" y="1819866"/>
            <a:ext cx="458771" cy="4329263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4" y="1685250"/>
            <a:ext cx="629883" cy="4463877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0796DC1-57A8-4FF5-AE55-9D07E26D136E}"/>
              </a:ext>
            </a:extLst>
          </p:cNvPr>
          <p:cNvSpPr/>
          <p:nvPr/>
        </p:nvSpPr>
        <p:spPr>
          <a:xfrm>
            <a:off x="3198178" y="1301826"/>
            <a:ext cx="4108210" cy="88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오픈소스의 전체 구조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C7DF6DAB-2438-4127-AB49-F4B275D722FC}"/>
              </a:ext>
            </a:extLst>
          </p:cNvPr>
          <p:cNvCxnSpPr>
            <a:cxnSpLocks/>
          </p:cNvCxnSpPr>
          <p:nvPr/>
        </p:nvCxnSpPr>
        <p:spPr>
          <a:xfrm>
            <a:off x="2676425" y="2770209"/>
            <a:ext cx="4761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05C05E0F-5544-495E-91AE-5C5CDF2D5160}"/>
              </a:ext>
            </a:extLst>
          </p:cNvPr>
          <p:cNvCxnSpPr>
            <a:cxnSpLocks/>
          </p:cNvCxnSpPr>
          <p:nvPr/>
        </p:nvCxnSpPr>
        <p:spPr>
          <a:xfrm>
            <a:off x="7291124" y="2770209"/>
            <a:ext cx="5993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C177B08-BA54-4177-B131-6BDC400F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97" y="3701166"/>
            <a:ext cx="650296" cy="650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8AC4194-AD96-4175-B1C7-E8ECF580B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69" y="4758086"/>
            <a:ext cx="526887" cy="43254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E9D9348F-3DE3-43E9-9D08-E0ABA687D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68" y="3827765"/>
            <a:ext cx="526887" cy="43254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F97DD79-DA85-4524-B693-4EFCB6367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28" y="2782685"/>
            <a:ext cx="526887" cy="4325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5C21FF1-040E-4D3E-ADDC-59A8CEAAE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38" y="3701166"/>
            <a:ext cx="650296" cy="65029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2A896BE-CEB1-4F83-B89E-FDD9E11B2D92}"/>
              </a:ext>
            </a:extLst>
          </p:cNvPr>
          <p:cNvSpPr/>
          <p:nvPr/>
        </p:nvSpPr>
        <p:spPr>
          <a:xfrm>
            <a:off x="3191014" y="4551614"/>
            <a:ext cx="4108210" cy="84548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 설계 목표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74C6224-98F1-4D6E-A45E-52622BDD4C52}"/>
              </a:ext>
            </a:extLst>
          </p:cNvPr>
          <p:cNvCxnSpPr>
            <a:cxnSpLocks/>
          </p:cNvCxnSpPr>
          <p:nvPr/>
        </p:nvCxnSpPr>
        <p:spPr>
          <a:xfrm>
            <a:off x="2676425" y="4974357"/>
            <a:ext cx="4761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FAA548C6-7F81-4C07-B120-445C0C74347F}"/>
              </a:ext>
            </a:extLst>
          </p:cNvPr>
          <p:cNvCxnSpPr>
            <a:cxnSpLocks/>
          </p:cNvCxnSpPr>
          <p:nvPr/>
        </p:nvCxnSpPr>
        <p:spPr>
          <a:xfrm>
            <a:off x="7317436" y="4974357"/>
            <a:ext cx="5993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57" y="145227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320851" y="1514852"/>
            <a:ext cx="179619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Facedancer.py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3900324" y="1514852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DTR, RTS</a:t>
            </a:r>
            <a:r>
              <a:rPr lang="ko-KR" altLang="en-US" dirty="0"/>
              <a:t>로 </a:t>
            </a:r>
            <a:r>
              <a:rPr lang="en-US" altLang="ko-KR" dirty="0"/>
              <a:t>serial </a:t>
            </a:r>
            <a:r>
              <a:rPr lang="ko-KR" altLang="en-US" dirty="0"/>
              <a:t>통신을 실행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665954" y="4541078"/>
            <a:ext cx="202754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readcmd</a:t>
            </a:r>
            <a:r>
              <a:rPr lang="en-US" altLang="ko-KR" dirty="0"/>
              <a:t>(self)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5109336" y="4511744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single command</a:t>
            </a:r>
            <a:r>
              <a:rPr lang="ko-KR" altLang="en-US" dirty="0"/>
              <a:t>를 </a:t>
            </a:r>
            <a:r>
              <a:rPr lang="ko-KR" altLang="en-US" dirty="0" err="1"/>
              <a:t>읽어들인다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69B65B-0B38-4852-B153-D83B37C759F6}"/>
              </a:ext>
            </a:extLst>
          </p:cNvPr>
          <p:cNvSpPr/>
          <p:nvPr/>
        </p:nvSpPr>
        <p:spPr>
          <a:xfrm>
            <a:off x="2696244" y="5342870"/>
            <a:ext cx="186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def write(self, b)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0C6778-C885-4CE6-B37E-6293BA9AF4EC}"/>
              </a:ext>
            </a:extLst>
          </p:cNvPr>
          <p:cNvSpPr/>
          <p:nvPr/>
        </p:nvSpPr>
        <p:spPr>
          <a:xfrm>
            <a:off x="5109336" y="5212204"/>
            <a:ext cx="867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/>
              <a:t>raw byte</a:t>
            </a:r>
            <a:r>
              <a:rPr lang="ko-KR" altLang="en-US" dirty="0"/>
              <a:t>를 전송한다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2520FF9-A74A-42C5-B440-49FFACF32989}"/>
              </a:ext>
            </a:extLst>
          </p:cNvPr>
          <p:cNvSpPr/>
          <p:nvPr/>
        </p:nvSpPr>
        <p:spPr>
          <a:xfrm>
            <a:off x="2696244" y="6004414"/>
            <a:ext cx="22846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writecmd</a:t>
            </a:r>
            <a:r>
              <a:rPr lang="en-US" altLang="ko-KR" dirty="0"/>
              <a:t>(self, c)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48208D-6831-49C9-ABBE-A2EF58391ABD}"/>
              </a:ext>
            </a:extLst>
          </p:cNvPr>
          <p:cNvSpPr/>
          <p:nvPr/>
        </p:nvSpPr>
        <p:spPr>
          <a:xfrm>
            <a:off x="5109336" y="6033620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single command</a:t>
            </a:r>
            <a:r>
              <a:rPr lang="ko-KR" altLang="en-US" dirty="0"/>
              <a:t>를 전송한다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0" y="4560347"/>
            <a:ext cx="494494" cy="49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09E6555-C081-4D63-8143-228F6E42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0" y="5280289"/>
            <a:ext cx="494494" cy="494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C395EA3-6700-405C-9304-5E7327F3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0" y="6071083"/>
            <a:ext cx="494494" cy="4944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A85072-9CB0-4B9A-BF2F-B3F1E3DB1523}"/>
              </a:ext>
            </a:extLst>
          </p:cNvPr>
          <p:cNvSpPr/>
          <p:nvPr/>
        </p:nvSpPr>
        <p:spPr>
          <a:xfrm>
            <a:off x="2665954" y="3077742"/>
            <a:ext cx="150342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halt(self)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7A9ECF3-724E-4AFE-AF3D-41F3B4E73FC4}"/>
              </a:ext>
            </a:extLst>
          </p:cNvPr>
          <p:cNvSpPr/>
          <p:nvPr/>
        </p:nvSpPr>
        <p:spPr>
          <a:xfrm>
            <a:off x="5109336" y="3140732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self</a:t>
            </a:r>
            <a:r>
              <a:rPr lang="ko-KR" altLang="en-US" dirty="0"/>
              <a:t>의 </a:t>
            </a:r>
            <a:r>
              <a:rPr lang="en-US" altLang="ko-KR" dirty="0" err="1"/>
              <a:t>serialport</a:t>
            </a:r>
            <a:r>
              <a:rPr lang="ko-KR" altLang="en-US" dirty="0"/>
              <a:t>와 </a:t>
            </a:r>
            <a:r>
              <a:rPr lang="en-US" altLang="ko-KR" dirty="0" err="1"/>
              <a:t>setRTS</a:t>
            </a:r>
            <a:r>
              <a:rPr lang="en-US" altLang="ko-KR" dirty="0"/>
              <a:t>, </a:t>
            </a:r>
            <a:r>
              <a:rPr lang="en-US" altLang="ko-KR" dirty="0" err="1"/>
              <a:t>setDTR</a:t>
            </a:r>
            <a:r>
              <a:rPr lang="en-US" altLang="ko-KR" dirty="0"/>
              <a:t> </a:t>
            </a:r>
            <a:r>
              <a:rPr lang="ko-KR" altLang="en-US" dirty="0"/>
              <a:t>를 초기화 시킨다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30284F1-83B5-4718-803B-6ED097EF529F}"/>
              </a:ext>
            </a:extLst>
          </p:cNvPr>
          <p:cNvSpPr/>
          <p:nvPr/>
        </p:nvSpPr>
        <p:spPr>
          <a:xfrm>
            <a:off x="2696244" y="3879534"/>
            <a:ext cx="180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def read(self, n)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5052567-207F-4998-8EE1-09500D2F6ACE}"/>
              </a:ext>
            </a:extLst>
          </p:cNvPr>
          <p:cNvSpPr/>
          <p:nvPr/>
        </p:nvSpPr>
        <p:spPr>
          <a:xfrm>
            <a:off x="5109336" y="3868718"/>
            <a:ext cx="867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/>
              <a:t>포트를 통해 </a:t>
            </a:r>
            <a:r>
              <a:rPr lang="en-US" altLang="ko-KR" dirty="0"/>
              <a:t>raw byte</a:t>
            </a:r>
            <a:r>
              <a:rPr lang="ko-KR" altLang="en-US" dirty="0"/>
              <a:t>를 </a:t>
            </a:r>
            <a:r>
              <a:rPr lang="ko-KR" altLang="en-US" dirty="0" err="1"/>
              <a:t>읽어들이고</a:t>
            </a:r>
            <a:r>
              <a:rPr lang="en-US" altLang="ko-KR" dirty="0"/>
              <a:t>, </a:t>
            </a:r>
            <a:r>
              <a:rPr lang="ko-KR" altLang="en-US" dirty="0"/>
              <a:t>성공여부를 출력한다</a:t>
            </a:r>
            <a:endParaRPr lang="en-US" altLang="ko-KR" dirty="0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23004D75-21A7-4853-9523-543C0F90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0" y="3097011"/>
            <a:ext cx="494494" cy="4944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BE295FA2-C9A4-4390-9C57-C79EF92C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0" y="3816953"/>
            <a:ext cx="494494" cy="4944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69EC445-FC8B-4600-9B41-6EE6975FD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04" y="2153792"/>
            <a:ext cx="650296" cy="6502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EF70985-4C77-4E00-9481-7804D1EEF4A6}"/>
              </a:ext>
            </a:extLst>
          </p:cNvPr>
          <p:cNvSpPr/>
          <p:nvPr/>
        </p:nvSpPr>
        <p:spPr>
          <a:xfrm>
            <a:off x="2871281" y="2031725"/>
            <a:ext cx="898173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Facedancer</a:t>
            </a:r>
            <a:r>
              <a:rPr lang="ko-KR" altLang="en-US" dirty="0"/>
              <a:t>는 컴퓨터가 가상 </a:t>
            </a:r>
            <a:r>
              <a:rPr lang="en-US" altLang="ko-KR" dirty="0" err="1"/>
              <a:t>usb</a:t>
            </a:r>
            <a:r>
              <a:rPr lang="ko-KR" altLang="en-US" dirty="0"/>
              <a:t>장치와 통신하기 위한 하드웨어와 데모 소프트웨어를 사용할 수 있으며</a:t>
            </a:r>
            <a:r>
              <a:rPr lang="en-US" altLang="ko-KR" dirty="0"/>
              <a:t>,</a:t>
            </a:r>
            <a:r>
              <a:rPr lang="ko-KR" altLang="en-US" dirty="0"/>
              <a:t> 기본 설정을 통해 </a:t>
            </a:r>
            <a:r>
              <a:rPr lang="en-US" altLang="ko-KR" dirty="0"/>
              <a:t>device</a:t>
            </a:r>
            <a:r>
              <a:rPr lang="ko-KR" altLang="en-US" dirty="0"/>
              <a:t>와의 연결하는 역할을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2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57" y="145227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320851" y="1514852"/>
            <a:ext cx="200407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MAXUSBApp.py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4324926" y="1512367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서버 관리 파일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A85072-9CB0-4B9A-BF2F-B3F1E3DB1523}"/>
              </a:ext>
            </a:extLst>
          </p:cNvPr>
          <p:cNvSpPr/>
          <p:nvPr/>
        </p:nvSpPr>
        <p:spPr>
          <a:xfrm>
            <a:off x="2696244" y="2544786"/>
            <a:ext cx="220105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service_irq</a:t>
            </a:r>
            <a:r>
              <a:rPr lang="en-US" altLang="ko-KR" dirty="0"/>
              <a:t>(self)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7A9ECF3-724E-4AFE-AF3D-41F3B4E73FC4}"/>
              </a:ext>
            </a:extLst>
          </p:cNvPr>
          <p:cNvSpPr/>
          <p:nvPr/>
        </p:nvSpPr>
        <p:spPr>
          <a:xfrm>
            <a:off x="5139626" y="2544786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각각의 조건에 부합하는 인터럽트를 요청하는 메서드</a:t>
            </a:r>
            <a:endParaRPr lang="en-US" altLang="ko-KR" dirty="0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23004D75-21A7-4853-9523-543C0F90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50" y="2564055"/>
            <a:ext cx="494494" cy="4944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7A9ECF3-724E-4AFE-AF3D-41F3B4E73FC4}"/>
              </a:ext>
            </a:extLst>
          </p:cNvPr>
          <p:cNvSpPr/>
          <p:nvPr/>
        </p:nvSpPr>
        <p:spPr>
          <a:xfrm>
            <a:off x="5139626" y="3676900"/>
            <a:ext cx="8677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smtClean="0"/>
              <a:t>- register</a:t>
            </a:r>
            <a:r>
              <a:rPr lang="ko-KR" altLang="en-US" dirty="0"/>
              <a:t>를 읽고 </a:t>
            </a:r>
            <a:r>
              <a:rPr lang="ko-KR" altLang="en-US" dirty="0" err="1"/>
              <a:t>쓸수있게하고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r>
              <a:rPr lang="ko-KR" altLang="en-US" dirty="0"/>
              <a:t>을 </a:t>
            </a:r>
            <a:r>
              <a:rPr lang="en-US" altLang="ko-KR" dirty="0" err="1"/>
              <a:t>cmd</a:t>
            </a:r>
            <a:r>
              <a:rPr lang="ko-KR" altLang="en-US" dirty="0"/>
              <a:t>창에서 인식할 수 </a:t>
            </a:r>
            <a:r>
              <a:rPr lang="ko-KR" altLang="en-US" dirty="0" smtClean="0"/>
              <a:t>있게</a:t>
            </a:r>
            <a:endParaRPr lang="en-US" altLang="ko-KR" dirty="0" smtClean="0"/>
          </a:p>
          <a:p>
            <a:pPr marL="0" lvl="1"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en-US" altLang="ko-KR" dirty="0" err="1"/>
              <a:t>Facedancer</a:t>
            </a:r>
            <a:r>
              <a:rPr lang="ko-KR" altLang="en-US" dirty="0"/>
              <a:t>커맨드와 연결해준다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7A9ECF3-724E-4AFE-AF3D-41F3B4E73FC4}"/>
              </a:ext>
            </a:extLst>
          </p:cNvPr>
          <p:cNvSpPr/>
          <p:nvPr/>
        </p:nvSpPr>
        <p:spPr>
          <a:xfrm>
            <a:off x="5139626" y="5278052"/>
            <a:ext cx="8677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현재상태를 </a:t>
            </a:r>
            <a:r>
              <a:rPr lang="en-US" altLang="ko-KR" dirty="0" smtClean="0"/>
              <a:t>verbose </a:t>
            </a:r>
            <a:r>
              <a:rPr lang="ko-KR" altLang="en-US" dirty="0" smtClean="0"/>
              <a:t>값으로 </a:t>
            </a:r>
            <a:r>
              <a:rPr lang="ko-KR" altLang="en-US" dirty="0"/>
              <a:t>설정하여 </a:t>
            </a:r>
            <a:r>
              <a:rPr lang="ko-KR" altLang="en-US" dirty="0" err="1" smtClean="0"/>
              <a:t>설정값의</a:t>
            </a:r>
            <a:r>
              <a:rPr lang="ko-KR" altLang="en-US" dirty="0" smtClean="0"/>
              <a:t> </a:t>
            </a:r>
            <a:r>
              <a:rPr lang="ko-KR" altLang="en-US" dirty="0"/>
              <a:t>범위에 </a:t>
            </a:r>
            <a:endParaRPr lang="en-US" altLang="ko-KR" dirty="0" smtClean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해당하는 </a:t>
            </a:r>
            <a:r>
              <a:rPr lang="ko-KR" altLang="en-US" dirty="0"/>
              <a:t>출력을 </a:t>
            </a:r>
            <a:r>
              <a:rPr lang="ko-KR" altLang="en-US" dirty="0" smtClean="0"/>
              <a:t>나타내주며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현재상황을 </a:t>
            </a:r>
            <a:r>
              <a:rPr lang="ko-KR" altLang="en-US" dirty="0" err="1"/>
              <a:t>알게해준다</a:t>
            </a:r>
            <a:r>
              <a:rPr lang="en-US" altLang="ko-KR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23004D75-21A7-4853-9523-543C0F90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50" y="3880813"/>
            <a:ext cx="494494" cy="4944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23004D75-21A7-4853-9523-543C0F90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64" y="5492470"/>
            <a:ext cx="494494" cy="49449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9A85072-9CB0-4B9A-BF2F-B3F1E3DB1523}"/>
              </a:ext>
            </a:extLst>
          </p:cNvPr>
          <p:cNvSpPr/>
          <p:nvPr/>
        </p:nvSpPr>
        <p:spPr>
          <a:xfrm>
            <a:off x="2709307" y="3873032"/>
            <a:ext cx="231614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init_commands</a:t>
            </a:r>
            <a:r>
              <a:rPr lang="en-US" altLang="ko-KR" dirty="0"/>
              <a:t>(self):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9A85072-9CB0-4B9A-BF2F-B3F1E3DB1523}"/>
              </a:ext>
            </a:extLst>
          </p:cNvPr>
          <p:cNvSpPr/>
          <p:nvPr/>
        </p:nvSpPr>
        <p:spPr>
          <a:xfrm>
            <a:off x="2813866" y="5492470"/>
            <a:ext cx="246362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ack_status_stage</a:t>
            </a:r>
            <a:r>
              <a:rPr lang="en-US" altLang="ko-KR" dirty="0"/>
              <a:t>(self):</a:t>
            </a:r>
          </a:p>
        </p:txBody>
      </p:sp>
    </p:spTree>
    <p:extLst>
      <p:ext uri="{BB962C8B-B14F-4D97-AF65-F5344CB8AC3E}">
        <p14:creationId xmlns:p14="http://schemas.microsoft.com/office/powerpoint/2010/main" val="1835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187444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194664" y="1937022"/>
            <a:ext cx="84189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Util.py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3774137" y="1937022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몇 필요한 메소드를 담아둔 파일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2661986"/>
            <a:ext cx="293420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bytes_as_hex</a:t>
            </a:r>
            <a:r>
              <a:rPr lang="en-US" altLang="ko-KR" dirty="0"/>
              <a:t>(b, </a:t>
            </a:r>
            <a:r>
              <a:rPr lang="en-US" altLang="ko-KR" dirty="0" err="1"/>
              <a:t>delim</a:t>
            </a:r>
            <a:r>
              <a:rPr lang="en-US" altLang="ko-KR" dirty="0"/>
              <a:t>=" ")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6278735" y="2678814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바이트를 </a:t>
            </a:r>
            <a:r>
              <a:rPr lang="en-US" altLang="ko-KR" dirty="0"/>
              <a:t>16</a:t>
            </a:r>
            <a:r>
              <a:rPr lang="ko-KR" altLang="en-US" dirty="0"/>
              <a:t>진수로 바꿔 </a:t>
            </a:r>
            <a:r>
              <a:rPr lang="ko-KR" altLang="en-US" dirty="0" err="1"/>
              <a:t>리턴한다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69B65B-0B38-4852-B153-D83B37C759F6}"/>
              </a:ext>
            </a:extLst>
          </p:cNvPr>
          <p:cNvSpPr/>
          <p:nvPr/>
        </p:nvSpPr>
        <p:spPr>
          <a:xfrm>
            <a:off x="2620284" y="3463778"/>
            <a:ext cx="275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change_byte_order</a:t>
            </a:r>
            <a:r>
              <a:rPr lang="en-US" altLang="ko-KR" dirty="0"/>
              <a:t>(data)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0C6778-C885-4CE6-B37E-6293BA9AF4EC}"/>
              </a:ext>
            </a:extLst>
          </p:cNvPr>
          <p:cNvSpPr/>
          <p:nvPr/>
        </p:nvSpPr>
        <p:spPr>
          <a:xfrm>
            <a:off x="6278735" y="3414045"/>
            <a:ext cx="867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/>
              <a:t>데이터를 바이트화 시켜 </a:t>
            </a:r>
            <a:r>
              <a:rPr lang="ko-KR" altLang="en-US" dirty="0" err="1"/>
              <a:t>리턴한다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2520FF9-A74A-42C5-B440-49FFACF32989}"/>
              </a:ext>
            </a:extLst>
          </p:cNvPr>
          <p:cNvSpPr/>
          <p:nvPr/>
        </p:nvSpPr>
        <p:spPr>
          <a:xfrm>
            <a:off x="2620284" y="4125322"/>
            <a:ext cx="210673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int_to_bytestring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48208D-6831-49C9-ABBE-A2EF58391ABD}"/>
              </a:ext>
            </a:extLst>
          </p:cNvPr>
          <p:cNvSpPr/>
          <p:nvPr/>
        </p:nvSpPr>
        <p:spPr>
          <a:xfrm>
            <a:off x="6278735" y="4105934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int</a:t>
            </a:r>
            <a:r>
              <a:rPr lang="ko-KR" altLang="en-US" dirty="0"/>
              <a:t>를 </a:t>
            </a:r>
            <a:r>
              <a:rPr lang="ko-KR" altLang="en-US" dirty="0" err="1"/>
              <a:t>바이트스트링으로</a:t>
            </a:r>
            <a:r>
              <a:rPr lang="ko-KR" altLang="en-US" dirty="0"/>
              <a:t> 변환하여 </a:t>
            </a:r>
            <a:r>
              <a:rPr lang="ko-KR" altLang="en-US" dirty="0" err="1"/>
              <a:t>리턴한다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681255"/>
            <a:ext cx="494494" cy="49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09E6555-C081-4D63-8143-228F6E42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401197"/>
            <a:ext cx="494494" cy="494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C395EA3-6700-405C-9304-5E7327F3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191991"/>
            <a:ext cx="494494" cy="4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57" y="145227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320851" y="1514852"/>
            <a:ext cx="186551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Networking.py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3900324" y="1514852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통신 연결망의 기능을 한다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665954" y="4541078"/>
            <a:ext cx="146174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run(self)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4270437" y="4541078"/>
            <a:ext cx="867718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‘</a:t>
            </a:r>
            <a:r>
              <a:rPr lang="en-US" altLang="ko-KR" dirty="0" err="1"/>
              <a:t>newsock</a:t>
            </a:r>
            <a:r>
              <a:rPr lang="en-US" altLang="ko-KR" dirty="0"/>
              <a:t>’ </a:t>
            </a:r>
            <a:r>
              <a:rPr lang="ko-KR" altLang="en-US" dirty="0"/>
              <a:t>이라는 곳에 연결하여 </a:t>
            </a:r>
            <a:r>
              <a:rPr lang="en-US" altLang="ko-KR" dirty="0" err="1"/>
              <a:t>accpet</a:t>
            </a:r>
            <a:r>
              <a:rPr lang="en-US" altLang="ko-KR" dirty="0"/>
              <a:t>()</a:t>
            </a:r>
            <a:r>
              <a:rPr lang="ko-KR" altLang="en-US" dirty="0"/>
              <a:t>함수를 이용해 연결을 수락한다</a:t>
            </a:r>
            <a:r>
              <a:rPr lang="en-US" altLang="ko-KR" dirty="0"/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만약에 </a:t>
            </a:r>
            <a:r>
              <a:rPr lang="en-US" altLang="ko-KR" dirty="0" err="1"/>
              <a:t>newsock</a:t>
            </a:r>
            <a:r>
              <a:rPr lang="ko-KR" altLang="en-US" dirty="0"/>
              <a:t>이 보낸 메시지가 있을 경우</a:t>
            </a:r>
            <a:r>
              <a:rPr lang="en-US" altLang="ko-KR" dirty="0"/>
              <a:t>, </a:t>
            </a:r>
            <a:r>
              <a:rPr lang="en-US" altLang="ko-KR" dirty="0" err="1"/>
              <a:t>recv</a:t>
            </a:r>
            <a:r>
              <a:rPr lang="en-US" altLang="ko-KR" dirty="0"/>
              <a:t>(byte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메시지를 가져오는 역할을 한다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0" y="4560347"/>
            <a:ext cx="494494" cy="4944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9A85072-9CB0-4B9A-BF2F-B3F1E3DB1523}"/>
              </a:ext>
            </a:extLst>
          </p:cNvPr>
          <p:cNvSpPr/>
          <p:nvPr/>
        </p:nvSpPr>
        <p:spPr>
          <a:xfrm>
            <a:off x="2665954" y="3077742"/>
            <a:ext cx="242521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 err="1"/>
              <a:t>self.sock.bind</a:t>
            </a:r>
            <a:r>
              <a:rPr lang="en-US" altLang="ko-KR" dirty="0"/>
              <a:t>((‘’,</a:t>
            </a:r>
            <a:r>
              <a:rPr lang="en-US" altLang="ko-KR" dirty="0" err="1"/>
              <a:t>prot</a:t>
            </a:r>
            <a:r>
              <a:rPr lang="en-US" altLang="ko-KR" dirty="0"/>
              <a:t>))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7A9ECF3-724E-4AFE-AF3D-41F3B4E73FC4}"/>
              </a:ext>
            </a:extLst>
          </p:cNvPr>
          <p:cNvSpPr/>
          <p:nvPr/>
        </p:nvSpPr>
        <p:spPr>
          <a:xfrm>
            <a:off x="5371752" y="3077742"/>
            <a:ext cx="86771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 err="1"/>
              <a:t>바인드</a:t>
            </a:r>
            <a:r>
              <a:rPr lang="en-US" altLang="ko-KR" dirty="0"/>
              <a:t>(bind) </a:t>
            </a:r>
            <a:r>
              <a:rPr lang="ko-KR" altLang="en-US" dirty="0"/>
              <a:t>함수를 통해 주소 정보를 할당한다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30284F1-83B5-4718-803B-6ED097EF529F}"/>
              </a:ext>
            </a:extLst>
          </p:cNvPr>
          <p:cNvSpPr/>
          <p:nvPr/>
        </p:nvSpPr>
        <p:spPr>
          <a:xfrm>
            <a:off x="2696244" y="3879534"/>
            <a:ext cx="1911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/>
              <a:t>self.sock.listen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5052567-207F-4998-8EE1-09500D2F6ACE}"/>
              </a:ext>
            </a:extLst>
          </p:cNvPr>
          <p:cNvSpPr/>
          <p:nvPr/>
        </p:nvSpPr>
        <p:spPr>
          <a:xfrm>
            <a:off x="5371752" y="3867263"/>
            <a:ext cx="867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dirty="0"/>
              <a:t>listen(5)</a:t>
            </a:r>
            <a:r>
              <a:rPr lang="ko-KR" altLang="en-US" dirty="0"/>
              <a:t>함수를 통해 연결 수신 대기 상태로 전환 한다</a:t>
            </a:r>
            <a:endParaRPr lang="en-US" altLang="ko-KR" dirty="0"/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23004D75-21A7-4853-9523-543C0F90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0" y="3097011"/>
            <a:ext cx="494494" cy="4944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BE295FA2-C9A4-4390-9C57-C79EF92C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0" y="3816953"/>
            <a:ext cx="494494" cy="4944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69EC445-FC8B-4600-9B41-6EE6975FD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04" y="2153792"/>
            <a:ext cx="650296" cy="6502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EF70985-4C77-4E00-9481-7804D1EEF4A6}"/>
              </a:ext>
            </a:extLst>
          </p:cNvPr>
          <p:cNvSpPr/>
          <p:nvPr/>
        </p:nvSpPr>
        <p:spPr>
          <a:xfrm>
            <a:off x="2871281" y="2162545"/>
            <a:ext cx="898173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dirty="0"/>
              <a:t>이 파일에서는 </a:t>
            </a:r>
            <a:r>
              <a:rPr lang="en-US" altLang="ko-KR" dirty="0"/>
              <a:t>serial </a:t>
            </a:r>
            <a:r>
              <a:rPr lang="ko-KR" altLang="en-US" dirty="0"/>
              <a:t>통신을 위한 소켓을 생성합니다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48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70" y="1874441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194664" y="1937022"/>
            <a:ext cx="127470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Umap.py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3774137" y="1937022"/>
            <a:ext cx="927168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최종파일로 실행을 담당한다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2661986"/>
            <a:ext cx="321113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connect_as</a:t>
            </a:r>
            <a:r>
              <a:rPr lang="en-US" altLang="ko-KR" dirty="0"/>
              <a:t>_(</a:t>
            </a:r>
            <a:r>
              <a:rPr lang="ko-KR" altLang="en-US" dirty="0"/>
              <a:t>디바이스명</a:t>
            </a:r>
            <a:r>
              <a:rPr lang="en-US" altLang="ko-KR" dirty="0"/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6544692" y="2687676"/>
            <a:ext cx="867718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각 </a:t>
            </a:r>
            <a:r>
              <a:rPr lang="ko-KR" altLang="en-US" dirty="0" err="1"/>
              <a:t>가상화된</a:t>
            </a:r>
            <a:r>
              <a:rPr lang="ko-KR" altLang="en-US" dirty="0"/>
              <a:t> 디바이스에 연결을 시도하고</a:t>
            </a:r>
            <a:r>
              <a:rPr lang="en-US" altLang="ko-KR" dirty="0"/>
              <a:t>, 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연결된 디바이스를 실행시킨다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469B65B-0B38-4852-B153-D83B37C759F6}"/>
              </a:ext>
            </a:extLst>
          </p:cNvPr>
          <p:cNvSpPr/>
          <p:nvPr/>
        </p:nvSpPr>
        <p:spPr>
          <a:xfrm>
            <a:off x="2620284" y="3741723"/>
            <a:ext cx="369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def </a:t>
            </a:r>
            <a:r>
              <a:rPr lang="en-US" altLang="ko-KR" dirty="0" err="1"/>
              <a:t>identify_classes</a:t>
            </a:r>
            <a:r>
              <a:rPr lang="en-US" altLang="ko-KR" dirty="0"/>
              <a:t>(</a:t>
            </a:r>
            <a:r>
              <a:rPr lang="en-US" altLang="ko-KR" dirty="0" err="1"/>
              <a:t>single_device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0C6778-C885-4CE6-B37E-6293BA9AF4EC}"/>
              </a:ext>
            </a:extLst>
          </p:cNvPr>
          <p:cNvSpPr/>
          <p:nvPr/>
        </p:nvSpPr>
        <p:spPr>
          <a:xfrm>
            <a:off x="6544692" y="3693469"/>
            <a:ext cx="8677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/>
              <a:t>각각의 클래스를 확인한다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/>
              <a:t>    if</a:t>
            </a:r>
            <a:r>
              <a:rPr lang="ko-KR" altLang="en-US" dirty="0"/>
              <a:t>문으로 단일 장치 </a:t>
            </a:r>
            <a:r>
              <a:rPr lang="en-US" altLang="ko-KR" dirty="0"/>
              <a:t>id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audio 2</a:t>
            </a:r>
            <a:r>
              <a:rPr lang="ko-KR" altLang="en-US" dirty="0"/>
              <a:t>이면 </a:t>
            </a:r>
            <a:endParaRPr lang="en-US" altLang="ko-KR" dirty="0"/>
          </a:p>
          <a:p>
            <a:pPr fontAlgn="base"/>
            <a:r>
              <a:rPr lang="en-US" altLang="ko-KR" dirty="0"/>
              <a:t>    </a:t>
            </a:r>
            <a:r>
              <a:rPr lang="en-US" altLang="ko-KR" dirty="0" err="1"/>
              <a:t>Cdc</a:t>
            </a:r>
            <a:r>
              <a:rPr lang="ko-KR" altLang="en-US" dirty="0"/>
              <a:t>로 순차적으로 확인할 수 있다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2520FF9-A74A-42C5-B440-49FFACF32989}"/>
              </a:ext>
            </a:extLst>
          </p:cNvPr>
          <p:cNvSpPr/>
          <p:nvPr/>
        </p:nvSpPr>
        <p:spPr>
          <a:xfrm>
            <a:off x="2620284" y="4677029"/>
            <a:ext cx="512800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get_start_fuzzcase</a:t>
            </a:r>
            <a:r>
              <a:rPr lang="en-US" altLang="ko-KR" dirty="0"/>
              <a:t>(</a:t>
            </a:r>
            <a:r>
              <a:rPr lang="en-US" altLang="ko-KR" dirty="0" err="1"/>
              <a:t>start_fuzzcase</a:t>
            </a:r>
            <a:r>
              <a:rPr lang="en-US" altLang="ko-KR" dirty="0"/>
              <a:t>, testcases)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48208D-6831-49C9-ABBE-A2EF58391ABD}"/>
              </a:ext>
            </a:extLst>
          </p:cNvPr>
          <p:cNvSpPr/>
          <p:nvPr/>
        </p:nvSpPr>
        <p:spPr>
          <a:xfrm>
            <a:off x="6613059" y="5116709"/>
            <a:ext cx="867718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 fuzz testing</a:t>
            </a:r>
            <a:r>
              <a:rPr lang="ko-KR" altLang="en-US" dirty="0"/>
              <a:t>을 실행한다</a:t>
            </a:r>
            <a:r>
              <a:rPr lang="en-US" altLang="ko-KR" dirty="0"/>
              <a:t>. </a:t>
            </a:r>
            <a:endParaRPr lang="en-US" altLang="ko-KR" b="1" dirty="0"/>
          </a:p>
          <a:p>
            <a:pPr marL="0" lvl="1">
              <a:lnSpc>
                <a:spcPct val="150000"/>
              </a:lnSpc>
            </a:pPr>
            <a:r>
              <a:rPr lang="ko-KR" altLang="en-US" dirty="0"/>
              <a:t>   또한 </a:t>
            </a:r>
            <a:r>
              <a:rPr lang="en-US" altLang="ko-KR" dirty="0" err="1"/>
              <a:t>parser.add_option</a:t>
            </a:r>
            <a:r>
              <a:rPr lang="ko-KR" altLang="en-US" dirty="0"/>
              <a:t>을 통해 여러 옵션을 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추가하여</a:t>
            </a:r>
            <a:r>
              <a:rPr lang="en-US" altLang="ko-KR" dirty="0"/>
              <a:t>, </a:t>
            </a:r>
            <a:r>
              <a:rPr lang="ko-KR" altLang="en-US" dirty="0" err="1"/>
              <a:t>사용가능하다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599431B8-A184-4866-A16E-ABD4D7C0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681255"/>
            <a:ext cx="494494" cy="4944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09E6555-C081-4D63-8143-228F6E42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679142"/>
            <a:ext cx="494494" cy="4944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C395EA3-6700-405C-9304-5E7327F3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743698"/>
            <a:ext cx="494494" cy="4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Fuzz testing </a:t>
            </a:r>
            <a:r>
              <a:rPr lang="ko-KR" altLang="en-US" sz="2000" dirty="0">
                <a:solidFill>
                  <a:schemeClr val="bg1"/>
                </a:solidFill>
              </a:rPr>
              <a:t>이란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0736FA2-C941-48F2-BFA8-06C996C89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90" y="1602223"/>
            <a:ext cx="650296" cy="6502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654061B-C786-4B60-99EB-B1C490FADF29}"/>
              </a:ext>
            </a:extLst>
          </p:cNvPr>
          <p:cNvSpPr/>
          <p:nvPr/>
        </p:nvSpPr>
        <p:spPr>
          <a:xfrm>
            <a:off x="2353717" y="1602223"/>
            <a:ext cx="4255717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dirty="0"/>
              <a:t>Fuzz Testing</a:t>
            </a:r>
            <a:r>
              <a:rPr lang="ko-KR" altLang="en-US" sz="2400" dirty="0"/>
              <a:t>을 통한 보안검사</a:t>
            </a:r>
            <a:endParaRPr lang="en-US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2B4B23E-8EFB-42F9-B036-B03170B510C4}"/>
              </a:ext>
            </a:extLst>
          </p:cNvPr>
          <p:cNvSpPr/>
          <p:nvPr/>
        </p:nvSpPr>
        <p:spPr>
          <a:xfrm>
            <a:off x="2353717" y="2462405"/>
            <a:ext cx="9122422" cy="3597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dirty="0"/>
              <a:t>컴퓨터 프로그램에 유효한</a:t>
            </a:r>
            <a:r>
              <a:rPr lang="en-US" altLang="ko-KR" sz="2400" dirty="0"/>
              <a:t>, </a:t>
            </a:r>
            <a:r>
              <a:rPr lang="ko-KR" altLang="en-US" sz="2400" dirty="0"/>
              <a:t>예상치 않은 또는 </a:t>
            </a:r>
            <a:r>
              <a:rPr lang="ko-KR" altLang="en-US" sz="2400" b="1" dirty="0">
                <a:hlinkClick r:id="rId3" tooltip="무작위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무작위</a:t>
            </a:r>
            <a:r>
              <a:rPr lang="ko-KR" altLang="en-US" sz="2400" dirty="0"/>
              <a:t> 데이터를 </a:t>
            </a:r>
            <a:endParaRPr lang="en-US" altLang="ko-KR" sz="2400" dirty="0"/>
          </a:p>
          <a:p>
            <a:pPr marL="0" lvl="1">
              <a:lnSpc>
                <a:spcPct val="150000"/>
              </a:lnSpc>
            </a:pPr>
            <a:r>
              <a:rPr lang="ko-KR" altLang="en-US" sz="2400" dirty="0"/>
              <a:t>입력하는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이후 프로그램은 </a:t>
            </a:r>
            <a:r>
              <a:rPr lang="ko-KR" altLang="en-US" sz="2400" b="1" dirty="0">
                <a:hlinkClick r:id="rId4" tooltip="충돌 (컴퓨팅)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충돌</a:t>
            </a:r>
            <a:r>
              <a:rPr lang="ko-KR" altLang="en-US" sz="2400" dirty="0"/>
              <a:t>이나 빌트인 코드 검증의 실패</a:t>
            </a:r>
            <a:r>
              <a:rPr lang="en-US" altLang="ko-KR" sz="2400" dirty="0"/>
              <a:t>, </a:t>
            </a:r>
            <a:r>
              <a:rPr lang="ko-KR" altLang="en-US" sz="2400" dirty="0"/>
              <a:t>잠재적인</a:t>
            </a:r>
            <a:r>
              <a:rPr lang="ko-KR" altLang="en-US" sz="2400" b="1" dirty="0"/>
              <a:t> </a:t>
            </a:r>
            <a:r>
              <a:rPr lang="ko-KR" altLang="en-US" sz="2400" b="1" dirty="0">
                <a:hlinkClick r:id="rId5" tooltip="메모리 누수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메모리 누수</a:t>
            </a:r>
            <a:r>
              <a:rPr lang="ko-KR" altLang="en-US" sz="2400" dirty="0"/>
              <a:t> 발견 등 같은 예외에 대한 감시가</a:t>
            </a:r>
            <a:endParaRPr lang="en-US" altLang="ko-KR" sz="2400" dirty="0"/>
          </a:p>
          <a:p>
            <a:pPr marL="0" lvl="1">
              <a:lnSpc>
                <a:spcPct val="150000"/>
              </a:lnSpc>
            </a:pPr>
            <a:r>
              <a:rPr lang="ko-KR" altLang="en-US" sz="2400" dirty="0"/>
              <a:t>이루어지게 된다</a:t>
            </a:r>
            <a:r>
              <a:rPr lang="en-US" altLang="ko-KR" sz="2400" dirty="0"/>
              <a:t>.</a:t>
            </a:r>
          </a:p>
          <a:p>
            <a:pPr marL="0" lvl="1">
              <a:lnSpc>
                <a:spcPct val="150000"/>
              </a:lnSpc>
            </a:pPr>
            <a:r>
              <a:rPr lang="ko-KR" altLang="en-US" sz="2400" dirty="0"/>
              <a:t>이런 종류의 테스팅으로 인해 공개되는 오류들을 체계적으로 </a:t>
            </a:r>
            <a:endParaRPr lang="en-US" altLang="ko-KR" sz="2400" dirty="0"/>
          </a:p>
          <a:p>
            <a:pPr marL="0" lvl="1">
              <a:lnSpc>
                <a:spcPct val="150000"/>
              </a:lnSpc>
            </a:pPr>
            <a:r>
              <a:rPr lang="ko-KR" altLang="en-US" sz="2400" dirty="0"/>
              <a:t>분석하는 것이 </a:t>
            </a:r>
            <a:r>
              <a:rPr lang="en-US" altLang="ko-KR" sz="2400" dirty="0" err="1"/>
              <a:t>umap</a:t>
            </a:r>
            <a:r>
              <a:rPr lang="ko-KR" altLang="en-US" sz="2400" dirty="0"/>
              <a:t>의 주 기능이다</a:t>
            </a:r>
            <a:r>
              <a:rPr lang="en-US" altLang="ko-KR" sz="2400" dirty="0"/>
              <a:t>.</a:t>
            </a:r>
          </a:p>
          <a:p>
            <a:pPr marL="0" lvl="1">
              <a:lnSpc>
                <a:spcPct val="150000"/>
              </a:lnSpc>
            </a:pPr>
            <a:endParaRPr lang="en-US" altLang="ko-KR" sz="9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7716440-B35F-4166-ADAE-528C2F091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90" y="2462405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자주 사용되는 모듈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6B6091D0-1D67-4EEE-990F-C827ABE3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8867"/>
            <a:ext cx="650296" cy="650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9E55978-5B29-42D7-AAB2-023DA45BD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57818"/>
            <a:ext cx="650296" cy="650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7327A10-BF11-4779-877B-8DCCFE0C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0"/>
            <a:ext cx="650296" cy="6502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0FB0CB1-3B9D-4D26-959E-169971C0E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00182"/>
            <a:ext cx="650296" cy="6502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0B8DA12-EF70-4CC6-9387-F922D235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249133"/>
            <a:ext cx="650296" cy="650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5FE9A29-DDC5-403D-9A4D-92E38C96291E}"/>
              </a:ext>
            </a:extLst>
          </p:cNvPr>
          <p:cNvSpPr txBox="1"/>
          <p:nvPr/>
        </p:nvSpPr>
        <p:spPr>
          <a:xfrm>
            <a:off x="1792372" y="17668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USB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FB44C3E-0FF3-4135-BFA8-B6B59F285ACE}"/>
              </a:ext>
            </a:extLst>
          </p:cNvPr>
          <p:cNvSpPr txBox="1"/>
          <p:nvPr/>
        </p:nvSpPr>
        <p:spPr>
          <a:xfrm>
            <a:off x="1792372" y="267342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USBdevice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3662B60-069B-490F-B34C-635D616B7E6B}"/>
              </a:ext>
            </a:extLst>
          </p:cNvPr>
          <p:cNvSpPr txBox="1"/>
          <p:nvPr/>
        </p:nvSpPr>
        <p:spPr>
          <a:xfrm>
            <a:off x="1792372" y="356948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USBCongiguration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F320A23-9CCD-4471-9066-DFE5D1CFE412}"/>
              </a:ext>
            </a:extLst>
          </p:cNvPr>
          <p:cNvSpPr txBox="1"/>
          <p:nvPr/>
        </p:nvSpPr>
        <p:spPr>
          <a:xfrm>
            <a:off x="1792372" y="4405974"/>
            <a:ext cx="15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USBInterface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462D9AD-AB76-4C53-9EA1-271514A36837}"/>
              </a:ext>
            </a:extLst>
          </p:cNvPr>
          <p:cNvSpPr txBox="1"/>
          <p:nvPr/>
        </p:nvSpPr>
        <p:spPr>
          <a:xfrm>
            <a:off x="1792372" y="538961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USBEndpoint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A0481BC3-BFBC-4B62-854E-068A96915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33" y="1608867"/>
            <a:ext cx="650296" cy="65029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A9BEB816-3C67-4781-9C9C-E0F43F07B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33" y="2557818"/>
            <a:ext cx="650296" cy="6502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CDCFF602-AA81-4B10-B18B-FD9ADF7B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33" y="3429000"/>
            <a:ext cx="650296" cy="65029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FD16595B-9A60-4653-93ED-C0EA149CB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33" y="4300182"/>
            <a:ext cx="650296" cy="65029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3EC8DCF8-2088-47AB-AC7F-A288CF0C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33" y="5249133"/>
            <a:ext cx="650296" cy="6502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2E5FD78-BD6D-4572-AC01-4E01EDC57430}"/>
              </a:ext>
            </a:extLst>
          </p:cNvPr>
          <p:cNvSpPr txBox="1"/>
          <p:nvPr/>
        </p:nvSpPr>
        <p:spPr>
          <a:xfrm>
            <a:off x="7673905" y="1766807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USBVendor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74852DE-BD01-4822-B2D5-388941A71B11}"/>
              </a:ext>
            </a:extLst>
          </p:cNvPr>
          <p:cNvSpPr txBox="1"/>
          <p:nvPr/>
        </p:nvSpPr>
        <p:spPr>
          <a:xfrm>
            <a:off x="7673905" y="2673427"/>
            <a:ext cx="15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optionPasrser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25AB965-6A65-46E7-A9C5-CAE6A0689E1E}"/>
              </a:ext>
            </a:extLst>
          </p:cNvPr>
          <p:cNvSpPr txBox="1"/>
          <p:nvPr/>
        </p:nvSpPr>
        <p:spPr>
          <a:xfrm>
            <a:off x="7673905" y="3569482"/>
            <a:ext cx="15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OptionGroup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0433C85-4E9D-4270-B35E-9B75C7D7F4A9}"/>
              </a:ext>
            </a:extLst>
          </p:cNvPr>
          <p:cNvSpPr txBox="1"/>
          <p:nvPr/>
        </p:nvSpPr>
        <p:spPr>
          <a:xfrm>
            <a:off x="7673905" y="440597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USBHub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C147DAD-8F3C-4936-A176-1C40BD636741}"/>
              </a:ext>
            </a:extLst>
          </p:cNvPr>
          <p:cNvSpPr txBox="1"/>
          <p:nvPr/>
        </p:nvSpPr>
        <p:spPr>
          <a:xfrm>
            <a:off x="7673905" y="5389615"/>
            <a:ext cx="135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Facedancer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39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기능 설계 목표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0C3F624-F3CF-4B48-853E-FCC1AA96A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401527"/>
            <a:ext cx="650296" cy="6502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65F5A80-2873-4D48-AAA7-087322A931C2}"/>
              </a:ext>
            </a:extLst>
          </p:cNvPr>
          <p:cNvSpPr/>
          <p:nvPr/>
        </p:nvSpPr>
        <p:spPr>
          <a:xfrm>
            <a:off x="2745796" y="1784665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기능 설계 목표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D6CE193-3658-439C-AF3A-91F3DD47EDB9}"/>
              </a:ext>
            </a:extLst>
          </p:cNvPr>
          <p:cNvSpPr/>
          <p:nvPr/>
        </p:nvSpPr>
        <p:spPr>
          <a:xfrm>
            <a:off x="3115389" y="2577328"/>
            <a:ext cx="7698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새로운 가상 </a:t>
            </a:r>
            <a:r>
              <a:rPr lang="ko-KR" altLang="en-US" dirty="0" err="1"/>
              <a:t>usb</a:t>
            </a:r>
            <a:r>
              <a:rPr lang="ko-KR" altLang="en-US" dirty="0"/>
              <a:t> 디바이스를 추가함으로써, </a:t>
            </a:r>
            <a:r>
              <a:rPr lang="ko-KR" altLang="en-US" dirty="0" err="1"/>
              <a:t>Umap의</a:t>
            </a:r>
            <a:r>
              <a:rPr lang="ko-KR" altLang="en-US" dirty="0"/>
              <a:t> 적용범위를 넓힌다.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62A4D531-D2F0-4287-A20A-A979040FE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56" y="2561308"/>
            <a:ext cx="369333" cy="3693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C9FF8B0-FD89-4A34-874F-DFAD36AE944B}"/>
              </a:ext>
            </a:extLst>
          </p:cNvPr>
          <p:cNvSpPr/>
          <p:nvPr/>
        </p:nvSpPr>
        <p:spPr>
          <a:xfrm>
            <a:off x="2745796" y="355802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기능 설계 계획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49855461-76CE-4E47-A821-7C12E45C7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515877"/>
            <a:ext cx="650296" cy="65029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1D773AD-31BF-430C-85E3-7A9E8A44E8D8}"/>
              </a:ext>
            </a:extLst>
          </p:cNvPr>
          <p:cNvSpPr/>
          <p:nvPr/>
        </p:nvSpPr>
        <p:spPr>
          <a:xfrm>
            <a:off x="3115389" y="4346351"/>
            <a:ext cx="8520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상세분석 내용을 토대로 이미 완성되어 있는 가상 디바이스들을 참고하여 개발</a:t>
            </a:r>
          </a:p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B924161-DF78-47DA-9776-ECA053678FEF}"/>
              </a:ext>
            </a:extLst>
          </p:cNvPr>
          <p:cNvSpPr/>
          <p:nvPr/>
        </p:nvSpPr>
        <p:spPr>
          <a:xfrm>
            <a:off x="3115389" y="4954213"/>
            <a:ext cx="8352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Umap.py 파일에 새로 옵션을 추가하여, 추가 디바이스에 관한 결과 가시화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C0140403-9EB9-41F5-BBF0-D248AADF0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97" y="4347717"/>
            <a:ext cx="369333" cy="3693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687440AC-F4A6-461D-8A81-FBC730F9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97" y="4965306"/>
            <a:ext cx="369333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5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참고문헌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E205D60-70CA-4B83-89CB-413E3295E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48" y="1936629"/>
            <a:ext cx="650296" cy="6502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B856F2BC-629D-40C0-84FD-33AE12E3A346}"/>
              </a:ext>
            </a:extLst>
          </p:cNvPr>
          <p:cNvSpPr/>
          <p:nvPr/>
        </p:nvSpPr>
        <p:spPr>
          <a:xfrm>
            <a:off x="2852579" y="2077111"/>
            <a:ext cx="2535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repository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AA93284-3A4D-4D30-AC86-74D003D3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31" y="2877612"/>
            <a:ext cx="650296" cy="650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50E037D8-B214-4DBF-ADBC-EF83DDF8E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31" y="3825126"/>
            <a:ext cx="650296" cy="6502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E9E7DF8-5464-46E6-8581-C44C9EDB00BA}"/>
              </a:ext>
            </a:extLst>
          </p:cNvPr>
          <p:cNvSpPr/>
          <p:nvPr/>
        </p:nvSpPr>
        <p:spPr>
          <a:xfrm>
            <a:off x="3177727" y="2885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nccgroup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umap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깃허브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주소 </a:t>
            </a:r>
          </a:p>
          <a:p>
            <a:pPr fontAlgn="base"/>
            <a:r>
              <a:rPr lang="en-US" altLang="ko-KR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/>
              </a:rPr>
              <a:t>https://github.com/nccgroup/umap</a:t>
            </a:r>
            <a:endParaRPr lang="en-US" altLang="ko-KR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7CB0BD4-6832-459D-AB67-1A72C4795B99}"/>
              </a:ext>
            </a:extLst>
          </p:cNvPr>
          <p:cNvSpPr/>
          <p:nvPr/>
        </p:nvSpPr>
        <p:spPr>
          <a:xfrm>
            <a:off x="3177727" y="38290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우리팀이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수행하는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깃허브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주소</a:t>
            </a:r>
          </a:p>
          <a:p>
            <a:pPr fontAlgn="base"/>
            <a:r>
              <a:rPr lang="en-US" altLang="ko-KR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https://github.com/park-moonkyu/TeamProject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5028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+mj-lt"/>
              </a:rPr>
              <a:t>Github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진행상황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(1/2)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1BA54C4-8D38-44F8-AA82-DCF2E877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56" y="1228716"/>
            <a:ext cx="9218427" cy="473965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1BEEAB-7DEF-493C-8292-C3283E94C7C4}"/>
              </a:ext>
            </a:extLst>
          </p:cNvPr>
          <p:cNvSpPr/>
          <p:nvPr/>
        </p:nvSpPr>
        <p:spPr>
          <a:xfrm>
            <a:off x="1500326" y="2769833"/>
            <a:ext cx="9331257" cy="65916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1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+mj-lt"/>
              </a:rPr>
              <a:t>Umap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이란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?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09BC67D-1BE2-4057-89B2-88570B2CA545}"/>
              </a:ext>
            </a:extLst>
          </p:cNvPr>
          <p:cNvSpPr/>
          <p:nvPr/>
        </p:nvSpPr>
        <p:spPr>
          <a:xfrm>
            <a:off x="2399251" y="2731029"/>
            <a:ext cx="896072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212121"/>
                </a:solidFill>
              </a:rPr>
              <a:t>Umap</a:t>
            </a:r>
            <a:r>
              <a:rPr lang="ko-KR" altLang="en-US" sz="2000" dirty="0">
                <a:solidFill>
                  <a:srgbClr val="212121"/>
                </a:solidFill>
              </a:rPr>
              <a:t>은 </a:t>
            </a:r>
            <a:r>
              <a:rPr lang="en-US" altLang="ko-KR" sz="2000" dirty="0">
                <a:solidFill>
                  <a:srgbClr val="212121"/>
                </a:solidFill>
              </a:rPr>
              <a:t>PC</a:t>
            </a:r>
            <a:r>
              <a:rPr lang="ko-KR" altLang="en-US" sz="2000" dirty="0">
                <a:solidFill>
                  <a:srgbClr val="212121"/>
                </a:solidFill>
              </a:rPr>
              <a:t>또는 </a:t>
            </a:r>
            <a:r>
              <a:rPr lang="ko-KR" altLang="en-US" sz="2000" dirty="0" err="1">
                <a:solidFill>
                  <a:srgbClr val="212121"/>
                </a:solidFill>
              </a:rPr>
              <a:t>태블릿과</a:t>
            </a:r>
            <a:r>
              <a:rPr lang="ko-KR" altLang="en-US" sz="2000" dirty="0">
                <a:solidFill>
                  <a:srgbClr val="212121"/>
                </a:solidFill>
              </a:rPr>
              <a:t> 같이 </a:t>
            </a:r>
            <a:r>
              <a:rPr lang="en-US" altLang="ko-KR" sz="2000" dirty="0">
                <a:solidFill>
                  <a:srgbClr val="212121"/>
                </a:solidFill>
              </a:rPr>
              <a:t>USB</a:t>
            </a:r>
            <a:r>
              <a:rPr lang="ko-KR" altLang="en-US" sz="2000" dirty="0">
                <a:solidFill>
                  <a:srgbClr val="212121"/>
                </a:solidFill>
              </a:rPr>
              <a:t>를 연결할 수 있는 호스트의 보안을 </a:t>
            </a:r>
            <a:endParaRPr lang="en-US" altLang="ko-KR" sz="2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검사하는 도구로</a:t>
            </a:r>
            <a:r>
              <a:rPr lang="en-US" altLang="ko-KR" sz="2000" dirty="0">
                <a:solidFill>
                  <a:srgbClr val="212121"/>
                </a:solidFill>
              </a:rPr>
              <a:t>, </a:t>
            </a:r>
            <a:r>
              <a:rPr lang="ko-KR" altLang="en-US" sz="2000" dirty="0">
                <a:solidFill>
                  <a:srgbClr val="212121"/>
                </a:solidFill>
              </a:rPr>
              <a:t>가상화 시킨 </a:t>
            </a:r>
            <a:r>
              <a:rPr lang="en-US" altLang="ko-KR" sz="2000" dirty="0">
                <a:solidFill>
                  <a:srgbClr val="212121"/>
                </a:solidFill>
              </a:rPr>
              <a:t>USB </a:t>
            </a:r>
            <a:r>
              <a:rPr lang="ko-KR" altLang="en-US" sz="2000" dirty="0">
                <a:solidFill>
                  <a:srgbClr val="212121"/>
                </a:solidFill>
              </a:rPr>
              <a:t>디바이스를 연결시켜 </a:t>
            </a:r>
            <a:r>
              <a:rPr lang="en-US" altLang="ko-KR" sz="2000" dirty="0">
                <a:solidFill>
                  <a:srgbClr val="212121"/>
                </a:solidFill>
              </a:rPr>
              <a:t>test </a:t>
            </a:r>
            <a:r>
              <a:rPr lang="ko-KR" altLang="en-US" sz="2000" dirty="0">
                <a:solidFill>
                  <a:srgbClr val="212121"/>
                </a:solidFill>
              </a:rPr>
              <a:t>할 수 있습니다</a:t>
            </a:r>
            <a:r>
              <a:rPr lang="en-US" altLang="ko-KR" sz="2000" dirty="0">
                <a:solidFill>
                  <a:srgbClr val="212121"/>
                </a:solidFill>
              </a:rPr>
              <a:t>.</a:t>
            </a:r>
            <a:endParaRPr lang="en-US" altLang="ko-KR" sz="3600" dirty="0">
              <a:solidFill>
                <a:srgbClr val="21212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4712B30-453B-4BF1-A694-9964907E6040}"/>
              </a:ext>
            </a:extLst>
          </p:cNvPr>
          <p:cNvSpPr/>
          <p:nvPr/>
        </p:nvSpPr>
        <p:spPr>
          <a:xfrm>
            <a:off x="2251250" y="1818480"/>
            <a:ext cx="1098378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rgbClr val="212121"/>
                </a:solidFill>
              </a:rPr>
              <a:t>Umap</a:t>
            </a:r>
            <a:r>
              <a:rPr lang="en-US" altLang="ko-KR" dirty="0">
                <a:solidFill>
                  <a:srgbClr val="212121"/>
                </a:solidFill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75B36C3-7F30-4090-98D7-55CAB438C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54" y="1877075"/>
            <a:ext cx="650296" cy="6502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2E7A0F2-187B-4EC0-AFD4-6B2CDB2B2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86" y="2922373"/>
            <a:ext cx="274156" cy="2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226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+mj-lt"/>
              </a:rPr>
              <a:t>Github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진행상황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(2/2)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674A9A2-8A00-43D0-BD70-E553DB13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64" y="1000684"/>
            <a:ext cx="9286413" cy="5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2672234" y="2767279"/>
            <a:ext cx="7082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8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  <a:endParaRPr lang="ko-KR" altLang="en-US" sz="8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38A4BBE-80D3-4BFF-A56C-E02A88F10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20" y="3103851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2554668" y="2967335"/>
            <a:ext cx="708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5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0628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소스의 전체구조 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18E825F-026D-4C5E-A25B-79802B24E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08" y="3553834"/>
            <a:ext cx="650296" cy="6502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A1BC707-86CE-4DF5-95CF-683DBABC5E4E}"/>
              </a:ext>
            </a:extLst>
          </p:cNvPr>
          <p:cNvSpPr/>
          <p:nvPr/>
        </p:nvSpPr>
        <p:spPr>
          <a:xfrm>
            <a:off x="2765134" y="3714393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device</a:t>
            </a:r>
            <a:r>
              <a:rPr lang="ko-KR" altLang="en-US" dirty="0"/>
              <a:t> 폴더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FF864F7-D6A6-4925-ACD7-4777E61B6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4" y="4519340"/>
            <a:ext cx="650296" cy="650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6CD5F3E-BAC3-4047-9A4E-019ADC46271D}"/>
              </a:ext>
            </a:extLst>
          </p:cNvPr>
          <p:cNvSpPr txBox="1"/>
          <p:nvPr/>
        </p:nvSpPr>
        <p:spPr>
          <a:xfrm>
            <a:off x="3494466" y="465982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개의 파일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DAD9E4D-283E-45E4-B2A8-F889F5039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29" y="1756371"/>
            <a:ext cx="650296" cy="650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1AE796C-4C8E-4D9F-AE6F-13A2E0994F6D}"/>
              </a:ext>
            </a:extLst>
          </p:cNvPr>
          <p:cNvSpPr txBox="1"/>
          <p:nvPr/>
        </p:nvSpPr>
        <p:spPr>
          <a:xfrm>
            <a:off x="1826357" y="194338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디렉토리의 구조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7890856F-0C36-4525-8C56-3A3E0BA8D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77" y="2657700"/>
            <a:ext cx="650296" cy="650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6A19B0E-8CDE-482D-95E4-48C45A486F8E}"/>
              </a:ext>
            </a:extLst>
          </p:cNvPr>
          <p:cNvSpPr txBox="1"/>
          <p:nvPr/>
        </p:nvSpPr>
        <p:spPr>
          <a:xfrm>
            <a:off x="2139155" y="280069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r>
              <a:rPr lang="ko-KR" altLang="en-US" dirty="0"/>
              <a:t>개의 파일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BAA6764-467C-4B80-ABA4-B4ED44C5C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57" y="1756371"/>
            <a:ext cx="1963783" cy="49246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EB489B7-DF1D-40DA-A31C-1BC127DE2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66" y="1756371"/>
            <a:ext cx="1658523" cy="45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6B69D18-9DDD-4442-8489-F2FD547E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04" y="1419570"/>
            <a:ext cx="650296" cy="6502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F982A4E-F68C-4D61-A7AA-67D990334F73}"/>
              </a:ext>
            </a:extLst>
          </p:cNvPr>
          <p:cNvSpPr/>
          <p:nvPr/>
        </p:nvSpPr>
        <p:spPr>
          <a:xfrm>
            <a:off x="2095500" y="1497471"/>
            <a:ext cx="155683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000" dirty="0"/>
              <a:t>데이터 파일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44" y="2345517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842638" y="2408098"/>
            <a:ext cx="1418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Testcase.py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2873918" y="2964232"/>
            <a:ext cx="657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USB</a:t>
            </a:r>
            <a:r>
              <a:rPr lang="ko-KR" altLang="en-US" dirty="0"/>
              <a:t>의 </a:t>
            </a:r>
            <a:r>
              <a:rPr lang="en-US" altLang="ko-KR" dirty="0"/>
              <a:t>Descriptor</a:t>
            </a:r>
            <a:r>
              <a:rPr lang="ko-KR" altLang="en-US" dirty="0"/>
              <a:t>를 정의하기 위한 데이터들의 열거형 파일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CFB129F-EED1-4F26-B4E7-08691D980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44" y="3429000"/>
            <a:ext cx="494494" cy="49449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9DF3F5B-2945-458C-8B8A-6A276E3155B6}"/>
              </a:ext>
            </a:extLst>
          </p:cNvPr>
          <p:cNvSpPr/>
          <p:nvPr/>
        </p:nvSpPr>
        <p:spPr>
          <a:xfrm>
            <a:off x="2842638" y="3491581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USB.py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685EF39-5270-4699-ADCF-34DF3A2856E0}"/>
              </a:ext>
            </a:extLst>
          </p:cNvPr>
          <p:cNvSpPr/>
          <p:nvPr/>
        </p:nvSpPr>
        <p:spPr>
          <a:xfrm>
            <a:off x="2873918" y="4047715"/>
            <a:ext cx="657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USB</a:t>
            </a:r>
            <a:r>
              <a:rPr lang="ko-KR" altLang="en-US" dirty="0"/>
              <a:t>프로토콜과 관련된 상수 데이터들의 열거형 파일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934541D6-41B3-48EE-AF3C-7AA0385B3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2" y="4771333"/>
            <a:ext cx="494494" cy="4944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841006" y="4833914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Device_class_data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2872286" y="5390048"/>
            <a:ext cx="657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Device </a:t>
            </a:r>
            <a:r>
              <a:rPr lang="ko-KR" altLang="en-US" dirty="0"/>
              <a:t>정의에 필요한 데이터들의 열거형 파일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5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6B69D18-9DDD-4442-8489-F2FD547E0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04" y="1419570"/>
            <a:ext cx="650296" cy="6502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F982A4E-F68C-4D61-A7AA-67D990334F73}"/>
              </a:ext>
            </a:extLst>
          </p:cNvPr>
          <p:cNvSpPr/>
          <p:nvPr/>
        </p:nvSpPr>
        <p:spPr>
          <a:xfrm>
            <a:off x="2095500" y="1497471"/>
            <a:ext cx="130035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000" dirty="0"/>
              <a:t>상위 파일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257125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589994" y="2319706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USBCSEndpoint.py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2716181" y="2759704"/>
            <a:ext cx="657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usbcs</a:t>
            </a:r>
            <a:r>
              <a:rPr lang="en-US" altLang="ko-KR" dirty="0"/>
              <a:t> </a:t>
            </a:r>
            <a:r>
              <a:rPr lang="ko-KR" altLang="en-US" dirty="0" err="1"/>
              <a:t>엔드포인트에</a:t>
            </a:r>
            <a:r>
              <a:rPr lang="ko-KR" altLang="en-US" dirty="0"/>
              <a:t> 관한 기본 틀을 포함하는 상위 파일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CFB129F-EED1-4F26-B4E7-08691D980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355197"/>
            <a:ext cx="494494" cy="49449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9DF3F5B-2945-458C-8B8A-6A276E3155B6}"/>
              </a:ext>
            </a:extLst>
          </p:cNvPr>
          <p:cNvSpPr/>
          <p:nvPr/>
        </p:nvSpPr>
        <p:spPr>
          <a:xfrm>
            <a:off x="2589994" y="3417778"/>
            <a:ext cx="2090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USBCSInterface.py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685EF39-5270-4699-ADCF-34DF3A2856E0}"/>
              </a:ext>
            </a:extLst>
          </p:cNvPr>
          <p:cNvSpPr/>
          <p:nvPr/>
        </p:nvSpPr>
        <p:spPr>
          <a:xfrm>
            <a:off x="2664728" y="3863265"/>
            <a:ext cx="657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usbcs</a:t>
            </a:r>
            <a:r>
              <a:rPr lang="en-US" altLang="ko-KR" dirty="0"/>
              <a:t> </a:t>
            </a:r>
            <a:r>
              <a:rPr lang="ko-KR" altLang="en-US" dirty="0"/>
              <a:t>인터페이스에 관한 기본 틀을 포함하는 상위 파일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934541D6-41B3-48EE-AF3C-7AA0385B3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445166"/>
            <a:ext cx="494494" cy="4944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4507747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USBEndpoint.py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2664728" y="4948214"/>
            <a:ext cx="65765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</a:t>
            </a:r>
            <a:r>
              <a:rPr lang="en-US" altLang="ko-KR" dirty="0"/>
              <a:t> </a:t>
            </a:r>
            <a:r>
              <a:rPr lang="ko-KR" altLang="en-US" dirty="0" err="1"/>
              <a:t>엔드포인트에</a:t>
            </a:r>
            <a:r>
              <a:rPr lang="ko-KR" altLang="en-US" dirty="0"/>
              <a:t> 관한 기본 틀을 포함하는 상위 파일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7F785218-180E-42BB-A419-BC0657CE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530115"/>
            <a:ext cx="494494" cy="49449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D81B034-A867-4A5E-AEE0-23AAC9906E77}"/>
              </a:ext>
            </a:extLst>
          </p:cNvPr>
          <p:cNvSpPr/>
          <p:nvPr/>
        </p:nvSpPr>
        <p:spPr>
          <a:xfrm>
            <a:off x="2589994" y="5592696"/>
            <a:ext cx="1819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USBInterface.py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EFDF0F8-D495-4B37-A32B-BD0CB34F8A6A}"/>
              </a:ext>
            </a:extLst>
          </p:cNvPr>
          <p:cNvSpPr/>
          <p:nvPr/>
        </p:nvSpPr>
        <p:spPr>
          <a:xfrm>
            <a:off x="2664728" y="6020350"/>
            <a:ext cx="65765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</a:t>
            </a:r>
            <a:r>
              <a:rPr lang="en-US" altLang="ko-KR" dirty="0"/>
              <a:t> </a:t>
            </a:r>
            <a:r>
              <a:rPr lang="ko-KR" altLang="en-US" dirty="0"/>
              <a:t>인터페이스에 관한 기본 틀을 포함하는 상위 파일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3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602784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589994" y="1665365"/>
            <a:ext cx="1634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USBVendor.py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2716181" y="2105363"/>
            <a:ext cx="657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공급업체에 관련된 기본 틀을 포함하는 상위 파일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CFB129F-EED1-4F26-B4E7-08691D980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700856"/>
            <a:ext cx="494494" cy="49449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9DF3F5B-2945-458C-8B8A-6A276E3155B6}"/>
              </a:ext>
            </a:extLst>
          </p:cNvPr>
          <p:cNvSpPr/>
          <p:nvPr/>
        </p:nvSpPr>
        <p:spPr>
          <a:xfrm>
            <a:off x="2589994" y="276343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USBConfiguration.py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685EF39-5270-4699-ADCF-34DF3A2856E0}"/>
              </a:ext>
            </a:extLst>
          </p:cNvPr>
          <p:cNvSpPr/>
          <p:nvPr/>
        </p:nvSpPr>
        <p:spPr>
          <a:xfrm>
            <a:off x="2664728" y="3208924"/>
            <a:ext cx="657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usb</a:t>
            </a:r>
            <a:r>
              <a:rPr lang="en-US" altLang="ko-KR" dirty="0"/>
              <a:t> </a:t>
            </a:r>
            <a:r>
              <a:rPr lang="ko-KR" altLang="en-US" dirty="0"/>
              <a:t>구성에 관한 기본 틀을 포함하는 상위 파일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934541D6-41B3-48EE-AF3C-7AA0385B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790825"/>
            <a:ext cx="494494" cy="4944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3853406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USBClass.py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2664728" y="4293873"/>
            <a:ext cx="65765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</a:t>
            </a:r>
            <a:r>
              <a:rPr lang="ko-KR" altLang="en-US" dirty="0"/>
              <a:t>에 관한 기본 틀로 추상 메소드를 가진 상위 클래스파일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7F785218-180E-42BB-A419-BC0657CE2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875774"/>
            <a:ext cx="494494" cy="49449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D81B034-A867-4A5E-AEE0-23AAC9906E77}"/>
              </a:ext>
            </a:extLst>
          </p:cNvPr>
          <p:cNvSpPr/>
          <p:nvPr/>
        </p:nvSpPr>
        <p:spPr>
          <a:xfrm>
            <a:off x="2589994" y="4938355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USBDevice.py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EFDF0F8-D495-4B37-A32B-BD0CB34F8A6A}"/>
              </a:ext>
            </a:extLst>
          </p:cNvPr>
          <p:cNvSpPr/>
          <p:nvPr/>
        </p:nvSpPr>
        <p:spPr>
          <a:xfrm>
            <a:off x="2664728" y="5366009"/>
            <a:ext cx="65765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usb</a:t>
            </a:r>
            <a:r>
              <a:rPr lang="en-US" altLang="ko-KR" dirty="0"/>
              <a:t> </a:t>
            </a:r>
            <a:r>
              <a:rPr lang="ko-KR" altLang="en-US" dirty="0"/>
              <a:t>장치에 관한 기본 틀로 추상 메소드를 가진 상위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4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257125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589994" y="2319706"/>
            <a:ext cx="225375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USBCSInterface.py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2716180" y="2759704"/>
            <a:ext cx="8994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인터페이스 변수와 </a:t>
            </a:r>
            <a:r>
              <a:rPr lang="en-US" altLang="ko-KR" dirty="0"/>
              <a:t>verbose</a:t>
            </a:r>
            <a:r>
              <a:rPr lang="ko-KR" altLang="en-US" dirty="0"/>
              <a:t>값을 초기화하며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인터페이스의 장치 설정의 </a:t>
            </a:r>
            <a:r>
              <a:rPr lang="en-US" altLang="ko-KR" dirty="0" err="1"/>
              <a:t>maxusb_app</a:t>
            </a:r>
            <a:r>
              <a:rPr lang="ko-KR" altLang="en-US" dirty="0"/>
              <a:t>의 시작과 </a:t>
            </a:r>
            <a:r>
              <a:rPr lang="ko-KR" altLang="en-US" dirty="0" err="1"/>
              <a:t>엔드포인트값을</a:t>
            </a:r>
            <a:r>
              <a:rPr lang="ko-KR" altLang="en-US" dirty="0"/>
              <a:t> 설정하고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setup_request_handlers</a:t>
            </a:r>
            <a:r>
              <a:rPr lang="en-US" altLang="ko-KR" dirty="0"/>
              <a:t>(self) </a:t>
            </a:r>
            <a:r>
              <a:rPr lang="ko-KR" altLang="en-US" dirty="0"/>
              <a:t>추상 메소드를 갖는다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934541D6-41B3-48EE-AF3C-7AA0385B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084003"/>
            <a:ext cx="494494" cy="4944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4146584"/>
            <a:ext cx="200888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USBEndpoint.py 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2664728" y="4587051"/>
            <a:ext cx="867718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Endpoint</a:t>
            </a:r>
            <a:r>
              <a:rPr lang="ko-KR" altLang="en-US" dirty="0"/>
              <a:t>에 관련된 값들을 초기화하며</a:t>
            </a:r>
            <a:r>
              <a:rPr lang="en-US" altLang="ko-KR" dirty="0"/>
              <a:t>, </a:t>
            </a:r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descriptor </a:t>
            </a:r>
            <a:r>
              <a:rPr lang="ko-KR" altLang="en-US" dirty="0"/>
              <a:t>정보를 바이트배열로 반환하는</a:t>
            </a:r>
            <a:r>
              <a:rPr lang="en-US" altLang="ko-KR" dirty="0"/>
              <a:t> </a:t>
            </a:r>
            <a:r>
              <a:rPr lang="ko-KR" altLang="en-US" dirty="0"/>
              <a:t>메소드를 갖습니다</a:t>
            </a:r>
            <a:r>
              <a:rPr lang="en-US" altLang="ko-KR" dirty="0"/>
              <a:t>. </a:t>
            </a:r>
          </a:p>
          <a:p>
            <a:pPr marL="0"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03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6FAF5AB-ABDB-4556-8AE7-81C1FECD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257125"/>
            <a:ext cx="494494" cy="494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6BCA029-53A8-4BE9-A9F3-92D2C1DF405E}"/>
              </a:ext>
            </a:extLst>
          </p:cNvPr>
          <p:cNvSpPr/>
          <p:nvPr/>
        </p:nvSpPr>
        <p:spPr>
          <a:xfrm>
            <a:off x="2589994" y="2319706"/>
            <a:ext cx="258275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USBConfiguration.py 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A1F7BB9-AD1A-497E-B7E3-727B9DC299E6}"/>
              </a:ext>
            </a:extLst>
          </p:cNvPr>
          <p:cNvSpPr/>
          <p:nvPr/>
        </p:nvSpPr>
        <p:spPr>
          <a:xfrm>
            <a:off x="2716180" y="2759704"/>
            <a:ext cx="899485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Device</a:t>
            </a:r>
            <a:r>
              <a:rPr lang="ko-KR" altLang="en-US" dirty="0"/>
              <a:t>와 </a:t>
            </a:r>
            <a:r>
              <a:rPr lang="en-US" altLang="ko-KR" dirty="0"/>
              <a:t>descriptor</a:t>
            </a:r>
            <a:r>
              <a:rPr lang="ko-KR" altLang="en-US" dirty="0"/>
              <a:t>의 각 초기화를 실행하며</a:t>
            </a:r>
            <a:r>
              <a:rPr lang="en-US" altLang="ko-KR" dirty="0"/>
              <a:t>, byte </a:t>
            </a:r>
            <a:r>
              <a:rPr lang="ko-KR" altLang="en-US" dirty="0"/>
              <a:t>배열에 </a:t>
            </a:r>
            <a:r>
              <a:rPr lang="en-US" altLang="ko-KR" dirty="0"/>
              <a:t>descriptor</a:t>
            </a:r>
            <a:r>
              <a:rPr lang="ko-KR" altLang="en-US" dirty="0"/>
              <a:t>의 </a:t>
            </a:r>
            <a:endParaRPr lang="en-US" altLang="ko-KR" dirty="0"/>
          </a:p>
          <a:p>
            <a:pPr marL="0" lvl="1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구성 값들과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 err="1"/>
              <a:t>맥스패킷사이즈</a:t>
            </a:r>
            <a:r>
              <a:rPr lang="ko-KR" altLang="en-US" dirty="0"/>
              <a:t> 등을 담아 반환한다</a:t>
            </a:r>
            <a:r>
              <a:rPr lang="en-US" altLang="ko-KR" dirty="0"/>
              <a:t>.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934541D6-41B3-48EE-AF3C-7AA0385B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084003"/>
            <a:ext cx="494494" cy="4944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4913187-1B34-4741-BEBF-5C9FE3217415}"/>
              </a:ext>
            </a:extLst>
          </p:cNvPr>
          <p:cNvSpPr/>
          <p:nvPr/>
        </p:nvSpPr>
        <p:spPr>
          <a:xfrm>
            <a:off x="2589994" y="4146584"/>
            <a:ext cx="159370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USBClass.py 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71B6381-4341-4669-BCC9-C222C34EAE19}"/>
              </a:ext>
            </a:extLst>
          </p:cNvPr>
          <p:cNvSpPr/>
          <p:nvPr/>
        </p:nvSpPr>
        <p:spPr>
          <a:xfrm>
            <a:off x="2716180" y="4578497"/>
            <a:ext cx="867718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setup_request_handlers</a:t>
            </a:r>
            <a:r>
              <a:rPr lang="en-US" altLang="ko-KR" dirty="0"/>
              <a:t>(self)</a:t>
            </a:r>
            <a:r>
              <a:rPr lang="ko-KR" altLang="en-US" dirty="0"/>
              <a:t>를 추상 메소드로 갖습니다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1195</Words>
  <Application>Microsoft Office PowerPoint</Application>
  <PresentationFormat>와이드스크린</PresentationFormat>
  <Paragraphs>309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심재섭</cp:lastModifiedBy>
  <cp:revision>127</cp:revision>
  <dcterms:created xsi:type="dcterms:W3CDTF">2017-10-09T06:24:25Z</dcterms:created>
  <dcterms:modified xsi:type="dcterms:W3CDTF">2018-11-28T02:24:06Z</dcterms:modified>
</cp:coreProperties>
</file>