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01" r:id="rId4"/>
    <p:sldId id="307" r:id="rId5"/>
    <p:sldId id="330" r:id="rId6"/>
    <p:sldId id="334" r:id="rId7"/>
    <p:sldId id="332" r:id="rId8"/>
    <p:sldId id="333" r:id="rId9"/>
    <p:sldId id="321" r:id="rId10"/>
    <p:sldId id="322" r:id="rId11"/>
    <p:sldId id="312" r:id="rId12"/>
    <p:sldId id="318" r:id="rId13"/>
    <p:sldId id="313" r:id="rId14"/>
    <p:sldId id="314" r:id="rId15"/>
    <p:sldId id="319" r:id="rId16"/>
    <p:sldId id="320" r:id="rId17"/>
    <p:sldId id="315" r:id="rId18"/>
    <p:sldId id="316" r:id="rId19"/>
    <p:sldId id="323" r:id="rId20"/>
    <p:sldId id="324" r:id="rId21"/>
    <p:sldId id="325" r:id="rId22"/>
    <p:sldId id="326" r:id="rId23"/>
    <p:sldId id="331" r:id="rId24"/>
    <p:sldId id="329" r:id="rId25"/>
    <p:sldId id="32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simple\AppData\Roaming\PolarisOffice\ETemp\5004_55917464\poclip1\04\clipimg1001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cgroup/uma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984478" y="698326"/>
            <a:ext cx="3930354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 err="1">
                <a:solidFill>
                  <a:prstClr val="white"/>
                </a:solidFill>
              </a:rPr>
              <a:t>Umap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5074566" y="3065993"/>
            <a:ext cx="799199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62453" y="6105367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41645" y="4206060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524500" y="2018729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22014" y="2013144"/>
            <a:ext cx="164660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60172154	</a:t>
            </a:r>
            <a:r>
              <a:rPr lang="ko-KR" altLang="en-US" sz="1400" dirty="0">
                <a:solidFill>
                  <a:schemeClr val="bg1"/>
                </a:solidFill>
              </a:rPr>
              <a:t>김하은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424712" y="3021974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830566" y="3028266"/>
            <a:ext cx="158088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60152100 </a:t>
            </a:r>
            <a:r>
              <a:rPr lang="ko-KR" altLang="en-US" sz="1400" dirty="0" err="1">
                <a:solidFill>
                  <a:schemeClr val="bg1"/>
                </a:solidFill>
              </a:rPr>
              <a:t>박문규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500904" y="426249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920022" y="4128277"/>
            <a:ext cx="158088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/>
                </a:solidFill>
              </a:rPr>
              <a:t>60142297 </a:t>
            </a:r>
            <a:r>
              <a:rPr lang="ko-KR" altLang="en-US" sz="1400" dirty="0">
                <a:solidFill>
                  <a:schemeClr val="bg1"/>
                </a:solidFill>
              </a:rPr>
              <a:t>심희섭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4" name="양쪽 모서리가 둥근 사각형 23">
            <a:extLst>
              <a:ext uri="{FF2B5EF4-FFF2-40B4-BE49-F238E27FC236}">
                <a16:creationId xmlns:a16="http://schemas.microsoft.com/office/drawing/2014/main" id="{DEE70BD1-3091-4AF0-8F94-F7E15FB5D9FD}"/>
              </a:ext>
            </a:extLst>
          </p:cNvPr>
          <p:cNvSpPr/>
          <p:nvPr/>
        </p:nvSpPr>
        <p:spPr>
          <a:xfrm rot="16200000">
            <a:off x="5051639" y="517441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2">
            <a:extLst>
              <a:ext uri="{FF2B5EF4-FFF2-40B4-BE49-F238E27FC236}">
                <a16:creationId xmlns:a16="http://schemas.microsoft.com/office/drawing/2014/main" id="{03542CF9-E342-4C21-B9CA-F1488120C492}"/>
              </a:ext>
            </a:extLst>
          </p:cNvPr>
          <p:cNvSpPr/>
          <p:nvPr/>
        </p:nvSpPr>
        <p:spPr>
          <a:xfrm>
            <a:off x="3500904" y="5009552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573DEC-E6CB-4565-A982-68C25732FA52}"/>
              </a:ext>
            </a:extLst>
          </p:cNvPr>
          <p:cNvSpPr/>
          <p:nvPr/>
        </p:nvSpPr>
        <p:spPr>
          <a:xfrm>
            <a:off x="1853092" y="4822609"/>
            <a:ext cx="158088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bg1"/>
                </a:solidFill>
              </a:rPr>
              <a:t>60172185 </a:t>
            </a:r>
            <a:r>
              <a:rPr lang="ko-KR" altLang="en-US" sz="1400" dirty="0" err="1">
                <a:solidFill>
                  <a:schemeClr val="bg1"/>
                </a:solidFill>
              </a:rPr>
              <a:t>이희웅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9" name="자유형 8">
            <a:extLst>
              <a:ext uri="{FF2B5EF4-FFF2-40B4-BE49-F238E27FC236}">
                <a16:creationId xmlns:a16="http://schemas.microsoft.com/office/drawing/2014/main" id="{892B7EF1-D235-4AC3-B28C-915835E94733}"/>
              </a:ext>
            </a:extLst>
          </p:cNvPr>
          <p:cNvSpPr/>
          <p:nvPr/>
        </p:nvSpPr>
        <p:spPr>
          <a:xfrm>
            <a:off x="5424712" y="5828377"/>
            <a:ext cx="3327400" cy="768244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F6ED97-4050-4D9D-9DDC-145BF6D9C2F2}"/>
              </a:ext>
            </a:extLst>
          </p:cNvPr>
          <p:cNvSpPr/>
          <p:nvPr/>
        </p:nvSpPr>
        <p:spPr>
          <a:xfrm>
            <a:off x="8929914" y="5828377"/>
            <a:ext cx="158088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60152215 </a:t>
            </a:r>
            <a:r>
              <a:rPr lang="ko-KR" altLang="en-US" sz="1400" dirty="0">
                <a:solidFill>
                  <a:schemeClr val="bg1"/>
                </a:solidFill>
              </a:rPr>
              <a:t>윤성수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1" name="양쪽 모서리가 둥근 사각형 2">
            <a:extLst>
              <a:ext uri="{FF2B5EF4-FFF2-40B4-BE49-F238E27FC236}">
                <a16:creationId xmlns:a16="http://schemas.microsoft.com/office/drawing/2014/main" id="{12995A13-0F07-449D-B35D-25E1D0644B79}"/>
              </a:ext>
            </a:extLst>
          </p:cNvPr>
          <p:cNvSpPr/>
          <p:nvPr/>
        </p:nvSpPr>
        <p:spPr>
          <a:xfrm rot="16200000">
            <a:off x="5064604" y="1917675"/>
            <a:ext cx="799199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</a:t>
            </a:r>
            <a:r>
              <a:rPr lang="ko-KR" altLang="en-US" sz="1600" dirty="0">
                <a:solidFill>
                  <a:schemeClr val="bg1"/>
                </a:solidFill>
              </a:rPr>
              <a:t>기능 분석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1DD91-7274-4A78-9889-589DBE3B5F5D}"/>
              </a:ext>
            </a:extLst>
          </p:cNvPr>
          <p:cNvSpPr/>
          <p:nvPr/>
        </p:nvSpPr>
        <p:spPr>
          <a:xfrm>
            <a:off x="467726" y="1676652"/>
            <a:ext cx="6126021" cy="12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3200" b="1" dirty="0">
                <a:solidFill>
                  <a:srgbClr val="424242"/>
                </a:solidFill>
              </a:rPr>
              <a:t>def</a:t>
            </a:r>
            <a:r>
              <a:rPr lang="ko-KR" altLang="en-US" sz="3200" b="1" dirty="0">
                <a:solidFill>
                  <a:srgbClr val="424242"/>
                </a:solidFill>
              </a:rPr>
              <a:t>함수를 사용하여 여러 기능</a:t>
            </a:r>
            <a:endParaRPr lang="ko-KR" altLang="en-US" sz="1600" dirty="0">
              <a:solidFill>
                <a:srgbClr val="4242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5109336" y="2972053"/>
            <a:ext cx="7082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connect_as_cdc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통합 장치 클래스로 연결하는 함수</a:t>
            </a:r>
          </a:p>
          <a:p>
            <a:pPr fontAlgn="base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connect_as_hub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허브로 연결하는 함수</a:t>
            </a:r>
          </a:p>
          <a:p>
            <a:pPr fontAlgn="base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connect_as_mass_storage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대량 저장소로 연결하는 함수</a:t>
            </a:r>
          </a:p>
          <a:p>
            <a:pPr fontAlgn="base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identify_classes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클래스들을 확인하는 함수</a:t>
            </a:r>
          </a:p>
          <a:p>
            <a:pPr fontAlgn="base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list_classes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클래스들을 나열하는 함수</a:t>
            </a:r>
          </a:p>
          <a:p>
            <a:pPr fontAlgn="base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get_start_fuzzcase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퍼즈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케이스를 시작하는 함수</a:t>
            </a: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등등 각각의 역할로 기능들이 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39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</a:t>
            </a:r>
            <a:r>
              <a:rPr lang="ko-KR" altLang="en-US" sz="1600" dirty="0">
                <a:solidFill>
                  <a:schemeClr val="bg1"/>
                </a:solidFill>
              </a:rPr>
              <a:t>기능 분석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1DD91-7274-4A78-9889-589DBE3B5F5D}"/>
              </a:ext>
            </a:extLst>
          </p:cNvPr>
          <p:cNvSpPr/>
          <p:nvPr/>
        </p:nvSpPr>
        <p:spPr>
          <a:xfrm>
            <a:off x="1543050" y="1780598"/>
            <a:ext cx="4641610" cy="12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en-US" altLang="ko-KR" sz="3200" b="1" dirty="0">
                <a:solidFill>
                  <a:srgbClr val="424242"/>
                </a:solidFill>
              </a:rPr>
              <a:t>IRQ</a:t>
            </a:r>
            <a:r>
              <a:rPr lang="ko-KR" altLang="en-US" sz="3200" b="1" dirty="0">
                <a:solidFill>
                  <a:srgbClr val="424242"/>
                </a:solidFill>
              </a:rPr>
              <a:t>선언</a:t>
            </a:r>
            <a:endParaRPr lang="ko-KR" altLang="en-US" sz="1600" dirty="0">
              <a:solidFill>
                <a:srgbClr val="4242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5822401" y="3429000"/>
            <a:ext cx="5405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된 클래스들에 대해서 정의를 하고 읽고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IRQ(Interrupt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ReQuest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해서 선언하는 기능이다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18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</a:t>
            </a:r>
            <a:r>
              <a:rPr lang="ko-KR" altLang="en-US" sz="1600" dirty="0">
                <a:solidFill>
                  <a:schemeClr val="bg1"/>
                </a:solidFill>
              </a:rPr>
              <a:t>기능 분석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1DD91-7274-4A78-9889-589DBE3B5F5D}"/>
              </a:ext>
            </a:extLst>
          </p:cNvPr>
          <p:cNvSpPr/>
          <p:nvPr/>
        </p:nvSpPr>
        <p:spPr>
          <a:xfrm>
            <a:off x="895590" y="1710519"/>
            <a:ext cx="4775393" cy="12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ko-KR" altLang="en-US" sz="3200" b="1" dirty="0">
                <a:solidFill>
                  <a:srgbClr val="424242"/>
                </a:solidFill>
              </a:rPr>
              <a:t>장치 간 데이터 송수신 </a:t>
            </a:r>
            <a:endParaRPr lang="ko-KR" altLang="en-US" sz="1600" dirty="0">
              <a:solidFill>
                <a:srgbClr val="4242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5109336" y="3429000"/>
            <a:ext cx="6809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Ftdi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디스플레이 인터페이스에 중점을 둔 소스이며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USBEndpoint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소스이자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통신시 장치 정보 및 장치간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데이터를 송수신하는 기능이다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420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</a:t>
            </a:r>
            <a:r>
              <a:rPr lang="ko-KR" altLang="en-US" sz="1600" dirty="0">
                <a:solidFill>
                  <a:schemeClr val="bg1"/>
                </a:solidFill>
              </a:rPr>
              <a:t>기능 분석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1DD91-7274-4A78-9889-589DBE3B5F5D}"/>
              </a:ext>
            </a:extLst>
          </p:cNvPr>
          <p:cNvSpPr/>
          <p:nvPr/>
        </p:nvSpPr>
        <p:spPr>
          <a:xfrm>
            <a:off x="1543050" y="1780598"/>
            <a:ext cx="6897808" cy="12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en-US" altLang="ko-KR" sz="3200" b="1" dirty="0" err="1">
                <a:solidFill>
                  <a:srgbClr val="424242"/>
                </a:solidFill>
              </a:rPr>
              <a:t>USBMassStorage</a:t>
            </a:r>
            <a:endParaRPr lang="ko-KR" altLang="en-US" sz="1600" dirty="0">
              <a:solidFill>
                <a:srgbClr val="4242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5109336" y="3429000"/>
            <a:ext cx="6215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대용량 저장소에 대한 소스로서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각각의 인터페이스를 정의하고 섹터마다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데이터값을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주며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문자열의 크기만큼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진수로 출력하는 기능이다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31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</a:t>
            </a:r>
            <a:r>
              <a:rPr lang="ko-KR" altLang="en-US" sz="1600" dirty="0">
                <a:solidFill>
                  <a:schemeClr val="bg1"/>
                </a:solidFill>
              </a:rPr>
              <a:t>기능 분석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1DD91-7274-4A78-9889-589DBE3B5F5D}"/>
              </a:ext>
            </a:extLst>
          </p:cNvPr>
          <p:cNvSpPr/>
          <p:nvPr/>
        </p:nvSpPr>
        <p:spPr>
          <a:xfrm>
            <a:off x="467726" y="1676652"/>
            <a:ext cx="7912876" cy="12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3200" b="1" dirty="0" err="1">
                <a:solidFill>
                  <a:srgbClr val="424242"/>
                </a:solidFill>
              </a:rPr>
              <a:t>USBImage</a:t>
            </a:r>
            <a:r>
              <a:rPr lang="ko-KR" altLang="en-US" sz="3200" b="1" dirty="0">
                <a:solidFill>
                  <a:srgbClr val="424242"/>
                </a:solidFill>
              </a:rPr>
              <a:t> 가상화</a:t>
            </a:r>
            <a:r>
              <a:rPr lang="en-US" altLang="ko-KR" sz="3200" b="1" dirty="0">
                <a:solidFill>
                  <a:srgbClr val="424242"/>
                </a:solidFill>
              </a:rPr>
              <a:t> </a:t>
            </a:r>
            <a:r>
              <a:rPr lang="ko-KR" altLang="en-US" sz="3200" b="1" dirty="0">
                <a:solidFill>
                  <a:srgbClr val="424242"/>
                </a:solidFill>
              </a:rPr>
              <a:t>디바이스를 사용가능</a:t>
            </a:r>
            <a:r>
              <a:rPr lang="ko-KR" altLang="en-US" sz="1600" dirty="0">
                <a:solidFill>
                  <a:srgbClr val="424242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4607873" y="3437467"/>
            <a:ext cx="7584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USBImage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가상 디바이스를 컴퓨터와 호환하기 위하여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fontAlgn="base" latinLnBrk="0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testcase.py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 여러 파일에 저장된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descriptor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관련된 데이터들을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 latinLnBrk="0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가져와 초기화 시키고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외부장치로서 사용 가능케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하는 기능이다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94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</a:t>
            </a:r>
            <a:r>
              <a:rPr lang="ko-KR" altLang="en-US" sz="1600" dirty="0">
                <a:solidFill>
                  <a:schemeClr val="bg1"/>
                </a:solidFill>
              </a:rPr>
              <a:t>기능 분석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1DD91-7274-4A78-9889-589DBE3B5F5D}"/>
              </a:ext>
            </a:extLst>
          </p:cNvPr>
          <p:cNvSpPr/>
          <p:nvPr/>
        </p:nvSpPr>
        <p:spPr>
          <a:xfrm>
            <a:off x="467726" y="1676652"/>
            <a:ext cx="9481618" cy="12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2800" b="1" dirty="0">
                <a:solidFill>
                  <a:srgbClr val="424242"/>
                </a:solidFill>
              </a:rPr>
              <a:t>Device</a:t>
            </a:r>
            <a:r>
              <a:rPr lang="ko-KR" altLang="en-US" sz="2800" b="1" dirty="0">
                <a:solidFill>
                  <a:srgbClr val="424242"/>
                </a:solidFill>
              </a:rPr>
              <a:t>의 케이스</a:t>
            </a:r>
            <a:r>
              <a:rPr lang="en-US" altLang="ko-KR" sz="2800" b="1" dirty="0">
                <a:solidFill>
                  <a:srgbClr val="424242"/>
                </a:solidFill>
              </a:rPr>
              <a:t> </a:t>
            </a:r>
            <a:r>
              <a:rPr lang="ko-KR" altLang="en-US" sz="2800" b="1" dirty="0">
                <a:solidFill>
                  <a:srgbClr val="424242"/>
                </a:solidFill>
              </a:rPr>
              <a:t>별로 </a:t>
            </a:r>
            <a:r>
              <a:rPr lang="en-US" altLang="ko-KR" sz="2800" b="1" dirty="0">
                <a:solidFill>
                  <a:srgbClr val="424242"/>
                </a:solidFill>
              </a:rPr>
              <a:t>Descriptor</a:t>
            </a:r>
            <a:r>
              <a:rPr lang="ko-KR" altLang="en-US" sz="2800" b="1" dirty="0">
                <a:solidFill>
                  <a:srgbClr val="424242"/>
                </a:solidFill>
              </a:rPr>
              <a:t>의 데이터 초기화 기능</a:t>
            </a:r>
            <a:r>
              <a:rPr lang="ko-KR" altLang="en-US" sz="1400" dirty="0">
                <a:solidFill>
                  <a:srgbClr val="424242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5041784" y="3429000"/>
            <a:ext cx="736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장치는 장치의 종류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장치의 작성자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지원하는 버전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사용하기위한 적절한 드라이버 등을 설명하는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 latinLnBrk="0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Descriptor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갖기 때문에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케이스 별로 그에 걸맞게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Descriptor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초기화 가능케 하는 기능이다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51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</a:t>
            </a:r>
            <a:r>
              <a:rPr lang="ko-KR" altLang="en-US" sz="1600" dirty="0">
                <a:solidFill>
                  <a:schemeClr val="bg1"/>
                </a:solidFill>
              </a:rPr>
              <a:t>기능 분석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1DD91-7274-4A78-9889-589DBE3B5F5D}"/>
              </a:ext>
            </a:extLst>
          </p:cNvPr>
          <p:cNvSpPr/>
          <p:nvPr/>
        </p:nvSpPr>
        <p:spPr>
          <a:xfrm>
            <a:off x="1285824" y="1674674"/>
            <a:ext cx="4641610" cy="12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3200" b="1" dirty="0">
                <a:solidFill>
                  <a:srgbClr val="424242"/>
                </a:solidFill>
              </a:rPr>
              <a:t>Networking</a:t>
            </a:r>
            <a:r>
              <a:rPr lang="ko-KR" altLang="en-US" sz="3200" b="1" dirty="0">
                <a:solidFill>
                  <a:srgbClr val="424242"/>
                </a:solidFill>
              </a:rPr>
              <a:t> </a:t>
            </a:r>
            <a:r>
              <a:rPr lang="en-US" altLang="ko-KR" sz="3200" b="1" dirty="0">
                <a:solidFill>
                  <a:srgbClr val="424242"/>
                </a:solidFill>
              </a:rPr>
              <a:t>Thread</a:t>
            </a:r>
            <a:endParaRPr lang="ko-KR" altLang="en-US" sz="1600" dirty="0">
              <a:solidFill>
                <a:srgbClr val="4242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4764947" y="3429000"/>
            <a:ext cx="7646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netserver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(Thread)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클래스에서는 소켓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(socket)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이용해서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생성하고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bind()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함수를 통해 주소 정보를 할당한 이후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listen()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함수를 통해 연결 수신 대기 상태로 전환 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newsock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곳에 연결하여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accpet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함수를 이용해 연결을 수락한다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만약에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newsock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보낸 메시지가 있을 경우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fontAlgn="base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recv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(byte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이용하여 메시지를 가져오는 기능을 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948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</a:t>
            </a:r>
            <a:r>
              <a:rPr lang="ko-KR" altLang="en-US" sz="1600" dirty="0">
                <a:solidFill>
                  <a:schemeClr val="bg1"/>
                </a:solidFill>
              </a:rPr>
              <a:t>기능 분석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1DD91-7274-4A78-9889-589DBE3B5F5D}"/>
              </a:ext>
            </a:extLst>
          </p:cNvPr>
          <p:cNvSpPr/>
          <p:nvPr/>
        </p:nvSpPr>
        <p:spPr>
          <a:xfrm>
            <a:off x="467726" y="1676652"/>
            <a:ext cx="4641610" cy="12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3200" b="1" dirty="0">
                <a:solidFill>
                  <a:srgbClr val="424242"/>
                </a:solidFill>
              </a:rPr>
              <a:t>USBCDC </a:t>
            </a:r>
            <a:r>
              <a:rPr lang="ko-KR" altLang="en-US" sz="3200" b="1" dirty="0">
                <a:solidFill>
                  <a:srgbClr val="424242"/>
                </a:solidFill>
              </a:rPr>
              <a:t>통신장치</a:t>
            </a:r>
            <a:endParaRPr lang="ko-KR" altLang="en-US" sz="1600" dirty="0">
              <a:solidFill>
                <a:srgbClr val="4242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5109336" y="3429000"/>
            <a:ext cx="6793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USBCDCDevice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USBDevice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클래스에서는 네트워크 카드와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유사한 컴퓨터 네트워킹 장치에 사용 되며 일부 실제 미디어에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이더넷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(LAN)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ATM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프레임을 전송하기 위한 인터페이스를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제공하는 기능을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30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</a:t>
            </a:r>
            <a:r>
              <a:rPr lang="ko-KR" altLang="en-US" sz="1600" dirty="0">
                <a:solidFill>
                  <a:schemeClr val="bg1"/>
                </a:solidFill>
              </a:rPr>
              <a:t>기능 분석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1DD91-7274-4A78-9889-589DBE3B5F5D}"/>
              </a:ext>
            </a:extLst>
          </p:cNvPr>
          <p:cNvSpPr/>
          <p:nvPr/>
        </p:nvSpPr>
        <p:spPr>
          <a:xfrm>
            <a:off x="467726" y="1676652"/>
            <a:ext cx="4641610" cy="12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3200" b="1" dirty="0" err="1">
                <a:solidFill>
                  <a:srgbClr val="424242"/>
                </a:solidFill>
              </a:rPr>
              <a:t>USBAudio</a:t>
            </a:r>
            <a:r>
              <a:rPr lang="en-US" altLang="ko-KR" sz="3200" b="1" dirty="0">
                <a:solidFill>
                  <a:srgbClr val="424242"/>
                </a:solidFill>
              </a:rPr>
              <a:t> </a:t>
            </a:r>
            <a:r>
              <a:rPr lang="ko-KR" altLang="en-US" sz="3200" b="1" dirty="0">
                <a:solidFill>
                  <a:srgbClr val="424242"/>
                </a:solidFill>
              </a:rPr>
              <a:t>인터페이스</a:t>
            </a:r>
            <a:endParaRPr lang="ko-KR" altLang="en-US" sz="1600" dirty="0">
              <a:solidFill>
                <a:srgbClr val="4242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5109336" y="2972053"/>
            <a:ext cx="7082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등시성의 끝점으로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개를 구성하고 있고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장치에서 호스트로의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스트림으로 종점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FIFO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데이터를 배치한다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그리고 만약 호스트에서 디바이스로의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스트림일 경우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fontAlgn="base"/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핸들러는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호스트로부터 수신 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FIFO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처리하는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기능을 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0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</a:t>
            </a:r>
            <a:r>
              <a:rPr lang="ko-KR" altLang="en-US" sz="1600" dirty="0">
                <a:solidFill>
                  <a:schemeClr val="bg1"/>
                </a:solidFill>
              </a:rPr>
              <a:t>기능 분석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1DD91-7274-4A78-9889-589DBE3B5F5D}"/>
              </a:ext>
            </a:extLst>
          </p:cNvPr>
          <p:cNvSpPr/>
          <p:nvPr/>
        </p:nvSpPr>
        <p:spPr>
          <a:xfrm>
            <a:off x="467727" y="1676652"/>
            <a:ext cx="3223430" cy="12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3200" b="1" dirty="0">
                <a:solidFill>
                  <a:srgbClr val="424242"/>
                </a:solidFill>
              </a:rPr>
              <a:t>networking</a:t>
            </a:r>
            <a:endParaRPr lang="ko-KR" altLang="en-US" sz="1600" dirty="0">
              <a:solidFill>
                <a:srgbClr val="4242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5109336" y="2972053"/>
            <a:ext cx="7082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생성된 소켓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(socket)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바인을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하는 기능이다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fontAlgn="base" latinLnBrk="0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(TCP/IP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 함수에서 사용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fontAlgn="base" latinLnBrk="0"/>
            <a:r>
              <a:rPr lang="en-US" altLang="ko-KR" dirty="0" err="1"/>
              <a:t>run:maxusb_app.server_running</a:t>
            </a:r>
            <a:r>
              <a:rPr lang="en-US" altLang="ko-KR" dirty="0"/>
              <a:t> </a:t>
            </a:r>
            <a:r>
              <a:rPr lang="ko-KR" altLang="en-US" dirty="0"/>
              <a:t>가 참인 경우 즉</a:t>
            </a:r>
            <a:r>
              <a:rPr lang="en-US" altLang="ko-KR" dirty="0"/>
              <a:t>, </a:t>
            </a:r>
            <a:r>
              <a:rPr lang="ko-KR" altLang="en-US" dirty="0"/>
              <a:t>어플 서버가 진행중인 경우에 새로운 소켓이 아니라면 기존의 것을 받아들이고 새로운 소켓이라면 그 소켓을 받아들인다</a:t>
            </a:r>
            <a:r>
              <a:rPr lang="en-US" altLang="ko-KR" dirty="0"/>
              <a:t>. </a:t>
            </a:r>
            <a:r>
              <a:rPr lang="ko-KR" altLang="en-US" dirty="0"/>
              <a:t>소켓으로부터 데이터를 수신하는 </a:t>
            </a:r>
            <a:r>
              <a:rPr lang="en-US" altLang="ko-KR" dirty="0" err="1"/>
              <a:t>revc</a:t>
            </a:r>
            <a:r>
              <a:rPr lang="en-US" altLang="ko-KR" dirty="0"/>
              <a:t>()</a:t>
            </a:r>
            <a:r>
              <a:rPr lang="ko-KR" altLang="en-US" dirty="0"/>
              <a:t>함수를 통해서 데이터를 수신한다</a:t>
            </a:r>
            <a:r>
              <a:rPr lang="en-US" altLang="ko-KR" dirty="0"/>
              <a:t>. </a:t>
            </a:r>
            <a:r>
              <a:rPr lang="ko-KR" altLang="en-US" dirty="0"/>
              <a:t>수신데이터의 길이가 </a:t>
            </a:r>
            <a:r>
              <a:rPr lang="en-US" altLang="ko-KR" dirty="0"/>
              <a:t>0</a:t>
            </a:r>
            <a:r>
              <a:rPr lang="ko-KR" altLang="en-US" dirty="0"/>
              <a:t>보다 크다면 </a:t>
            </a:r>
            <a:r>
              <a:rPr lang="en-US" altLang="ko-KR" dirty="0"/>
              <a:t>socket </a:t>
            </a:r>
            <a:r>
              <a:rPr lang="ko-KR" altLang="en-US" dirty="0"/>
              <a:t>데이터 출력</a:t>
            </a:r>
          </a:p>
          <a:p>
            <a:pPr fontAlgn="base" latinLnBrk="0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_bora36" hidden="1">
            <a:extLst>
              <a:ext uri="{FF2B5EF4-FFF2-40B4-BE49-F238E27FC236}">
                <a16:creationId xmlns:a16="http://schemas.microsoft.com/office/drawing/2014/main" id="{19B2F017-D8E6-4733-B845-FD8FC62A4748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457200"/>
            <a:ext cx="1587500" cy="1587500"/>
          </a:xfrm>
          <a:custGeom>
            <a:avLst/>
            <a:gdLst>
              <a:gd name="T0" fmla="*/ 0 w 306"/>
              <a:gd name="T1" fmla="*/ 0 h 296"/>
              <a:gd name="T2" fmla="*/ 306 w 306"/>
              <a:gd name="T3" fmla="*/ 0 h 296"/>
              <a:gd name="T4" fmla="*/ 306 w 306"/>
              <a:gd name="T5" fmla="*/ 296 h 296"/>
              <a:gd name="T6" fmla="*/ 0 w 306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296">
                <a:moveTo>
                  <a:pt x="0" y="0"/>
                </a:moveTo>
                <a:lnTo>
                  <a:pt x="306" y="0"/>
                </a:lnTo>
                <a:lnTo>
                  <a:pt x="306" y="296"/>
                </a:lnTo>
                <a:lnTo>
                  <a:pt x="0" y="29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5" name="shapeid_36" descr="C:\Users\simple\AppData\Roaming\PolarisOffice\ETemp\5004_55917464\poclip1\04\clipimg1001.png">
            <a:extLst>
              <a:ext uri="{FF2B5EF4-FFF2-40B4-BE49-F238E27FC236}">
                <a16:creationId xmlns:a16="http://schemas.microsoft.com/office/drawing/2014/main" id="{417BFBFC-6B65-4485-BBE4-1F51794553D9}"/>
              </a:ext>
            </a:extLst>
          </p:cNvPr>
          <p:cNvPicPr preferRelativeResize="0">
            <a:picLocks noChangeArrowheads="1"/>
          </p:cNvPicPr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19" y="2972053"/>
            <a:ext cx="2914650" cy="2819400"/>
          </a:xfrm>
          <a:custGeom>
            <a:avLst/>
            <a:gdLst>
              <a:gd name="T0" fmla="*/ 0 w 306"/>
              <a:gd name="T1" fmla="*/ 0 h 296"/>
              <a:gd name="T2" fmla="*/ 306 w 306"/>
              <a:gd name="T3" fmla="*/ 0 h 296"/>
              <a:gd name="T4" fmla="*/ 306 w 306"/>
              <a:gd name="T5" fmla="*/ 296 h 296"/>
              <a:gd name="T6" fmla="*/ 0 w 306"/>
              <a:gd name="T7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296">
                <a:moveTo>
                  <a:pt x="0" y="0"/>
                </a:moveTo>
                <a:lnTo>
                  <a:pt x="306" y="0"/>
                </a:lnTo>
                <a:lnTo>
                  <a:pt x="306" y="296"/>
                </a:lnTo>
                <a:lnTo>
                  <a:pt x="0" y="29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2F5442F-4461-4444-8D7C-877460CE1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24" y="9446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3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2305219" y="4035176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198178" y="2475003"/>
            <a:ext cx="4108210" cy="933588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오픈소스의 파일 분석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09226" y="3550684"/>
            <a:ext cx="4108210" cy="98670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오픈소스의 기능 분석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98178" y="4725767"/>
            <a:ext cx="4108210" cy="986706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자주 사용되는 모듈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43312" y="398656"/>
            <a:ext cx="4826185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</a:rPr>
              <a:t>목차</a:t>
            </a:r>
            <a:endParaRPr lang="ko-KR" altLang="en-US" sz="24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20125" y="2617843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20125" y="4231506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20125" y="3434092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576810" y="34702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863535" y="37053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2718585" y="1706498"/>
            <a:ext cx="458771" cy="3570176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275865" y="1685251"/>
            <a:ext cx="629883" cy="3591424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796DC1-57A8-4FF5-AE55-9D07E26D136E}"/>
              </a:ext>
            </a:extLst>
          </p:cNvPr>
          <p:cNvSpPr/>
          <p:nvPr/>
        </p:nvSpPr>
        <p:spPr>
          <a:xfrm>
            <a:off x="3198178" y="1301826"/>
            <a:ext cx="4108210" cy="887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오픈소스의 전체 구조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7DF6DAB-2438-4127-AB49-F4B275D722FC}"/>
              </a:ext>
            </a:extLst>
          </p:cNvPr>
          <p:cNvCxnSpPr>
            <a:cxnSpLocks/>
          </p:cNvCxnSpPr>
          <p:nvPr/>
        </p:nvCxnSpPr>
        <p:spPr>
          <a:xfrm>
            <a:off x="2718585" y="2974005"/>
            <a:ext cx="4761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5C05E0F-5544-495E-91AE-5C5CDF2D5160}"/>
              </a:ext>
            </a:extLst>
          </p:cNvPr>
          <p:cNvCxnSpPr>
            <a:cxnSpLocks/>
          </p:cNvCxnSpPr>
          <p:nvPr/>
        </p:nvCxnSpPr>
        <p:spPr>
          <a:xfrm>
            <a:off x="7306388" y="2974005"/>
            <a:ext cx="59936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</a:t>
            </a:r>
            <a:r>
              <a:rPr lang="ko-KR" altLang="en-US" sz="1600" dirty="0">
                <a:solidFill>
                  <a:schemeClr val="bg1"/>
                </a:solidFill>
              </a:rPr>
              <a:t>기능 분석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1DD91-7274-4A78-9889-589DBE3B5F5D}"/>
              </a:ext>
            </a:extLst>
          </p:cNvPr>
          <p:cNvSpPr/>
          <p:nvPr/>
        </p:nvSpPr>
        <p:spPr>
          <a:xfrm>
            <a:off x="467727" y="1676652"/>
            <a:ext cx="3223430" cy="12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3200" b="1" dirty="0" err="1">
                <a:solidFill>
                  <a:srgbClr val="424242"/>
                </a:solidFill>
              </a:rPr>
              <a:t>USBVendor</a:t>
            </a:r>
            <a:endParaRPr lang="ko-KR" altLang="en-US" sz="1600" dirty="0">
              <a:solidFill>
                <a:srgbClr val="4242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5109336" y="2972053"/>
            <a:ext cx="708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host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작동하는 장치에 연결된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장치를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 latinLnBrk="0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나타나게 하는 기능이다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8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</a:t>
            </a:r>
            <a:r>
              <a:rPr lang="ko-KR" altLang="en-US" sz="1600" dirty="0">
                <a:solidFill>
                  <a:schemeClr val="bg1"/>
                </a:solidFill>
              </a:rPr>
              <a:t>기능 분석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1DD91-7274-4A78-9889-589DBE3B5F5D}"/>
              </a:ext>
            </a:extLst>
          </p:cNvPr>
          <p:cNvSpPr/>
          <p:nvPr/>
        </p:nvSpPr>
        <p:spPr>
          <a:xfrm>
            <a:off x="467727" y="1676652"/>
            <a:ext cx="3995216" cy="12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3200" b="1" dirty="0">
                <a:solidFill>
                  <a:srgbClr val="424242"/>
                </a:solidFill>
              </a:rPr>
              <a:t>USBCDC Interface</a:t>
            </a:r>
            <a:endParaRPr lang="ko-KR" altLang="en-US" sz="1600" dirty="0">
              <a:solidFill>
                <a:srgbClr val="4242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5109336" y="2980520"/>
            <a:ext cx="708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통신 및 네트워킹 기능 수행을 하는 기능이다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80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자주 사용되는 모듈 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LIST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1957872" y="2539658"/>
            <a:ext cx="8883412" cy="27741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</a:t>
            </a:r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USBDevice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USBConfiguration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USBInterface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USBEndpoint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79E5C-6A54-45B6-A6D6-B3A42564EEAC}"/>
              </a:ext>
            </a:extLst>
          </p:cNvPr>
          <p:cNvSpPr txBox="1"/>
          <p:nvPr/>
        </p:nvSpPr>
        <p:spPr>
          <a:xfrm>
            <a:off x="7101779" y="2539658"/>
            <a:ext cx="8883412" cy="27741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USBVendor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6. 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OptionPasrser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7. 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OptionGroup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8. 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USBHub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9. 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Facedancer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02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참고문헌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1826357" y="2208655"/>
            <a:ext cx="7082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repository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fontAlgn="base">
              <a:buAutoNum type="arabicPeriod"/>
            </a:pP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⓵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nccgroup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umap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깃허브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주소 </a:t>
            </a:r>
          </a:p>
          <a:p>
            <a:pPr fontAlgn="base"/>
            <a:r>
              <a:rPr lang="en-US" altLang="ko-KR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https://github.com/nccgroup/umap</a:t>
            </a:r>
            <a:endParaRPr lang="en-US" altLang="ko-KR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⓶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우리팀이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수행하는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깃허브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주소</a:t>
            </a:r>
          </a:p>
          <a:p>
            <a:pPr fontAlgn="base"/>
            <a:r>
              <a:rPr lang="en-US" altLang="ko-KR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https://github.com/park-moonkyu/TeamProject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22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2554668" y="2967335"/>
            <a:ext cx="7082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5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 &amp; A</a:t>
            </a:r>
            <a:endParaRPr lang="ko-KR" altLang="en-US" sz="5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868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2554668" y="2967335"/>
            <a:ext cx="7082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5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06283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전체구조 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5F163D-127B-4D6D-9204-F7EA41A0C7B5}"/>
              </a:ext>
            </a:extLst>
          </p:cNvPr>
          <p:cNvSpPr/>
          <p:nvPr/>
        </p:nvSpPr>
        <p:spPr>
          <a:xfrm>
            <a:off x="895590" y="2120448"/>
            <a:ext cx="5105401" cy="4148306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	       device</a:t>
            </a:r>
            <a:r>
              <a:rPr lang="ko-KR" altLang="en-US" sz="2000" dirty="0">
                <a:solidFill>
                  <a:schemeClr val="bg1"/>
                </a:solidFill>
              </a:rPr>
              <a:t> 폴더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lvl="1" algn="just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0" lvl="1" algn="just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	USBAudio.py		USBCDC.py</a:t>
            </a:r>
          </a:p>
          <a:p>
            <a:pPr marL="0" lvl="1" algn="just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	USBCDC2.py		USBFtdi.py</a:t>
            </a:r>
          </a:p>
          <a:p>
            <a:pPr marL="0" lvl="1" algn="just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	USBHub.py		USBImage.py</a:t>
            </a:r>
          </a:p>
          <a:p>
            <a:pPr marL="0" lvl="1" algn="just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	USBIphone.py		USBKeyboard.py</a:t>
            </a:r>
          </a:p>
          <a:p>
            <a:pPr marL="0" lvl="1" algn="just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	USBMassStorage.py	USBprinter.py</a:t>
            </a:r>
          </a:p>
          <a:p>
            <a:pPr marL="0" lvl="1" algn="just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	USBSmartcard.py	USBVendorSpecific.py</a:t>
            </a:r>
          </a:p>
          <a:p>
            <a:pPr marL="0" lvl="1" algn="just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	__iniy__.py		networking.py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09BC67D-1BE2-4057-89B2-88570B2CA545}"/>
              </a:ext>
            </a:extLst>
          </p:cNvPr>
          <p:cNvSpPr/>
          <p:nvPr/>
        </p:nvSpPr>
        <p:spPr>
          <a:xfrm>
            <a:off x="990600" y="1342347"/>
            <a:ext cx="653182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12121"/>
                </a:solidFill>
              </a:rPr>
              <a:t>디렉토리</a:t>
            </a:r>
            <a:r>
              <a:rPr lang="en-US" altLang="ko-KR" sz="1600" dirty="0">
                <a:solidFill>
                  <a:srgbClr val="212121"/>
                </a:solidFill>
              </a:rPr>
              <a:t>(</a:t>
            </a:r>
            <a:r>
              <a:rPr lang="ko-KR" altLang="en-US" sz="1600" dirty="0">
                <a:solidFill>
                  <a:srgbClr val="212121"/>
                </a:solidFill>
              </a:rPr>
              <a:t>폴더</a:t>
            </a:r>
            <a:r>
              <a:rPr lang="en-US" altLang="ko-KR" sz="1600" dirty="0">
                <a:solidFill>
                  <a:srgbClr val="212121"/>
                </a:solidFill>
              </a:rPr>
              <a:t>)</a:t>
            </a:r>
            <a:r>
              <a:rPr lang="ko-KR" altLang="en-US" sz="1600" dirty="0">
                <a:solidFill>
                  <a:srgbClr val="212121"/>
                </a:solidFill>
              </a:rPr>
              <a:t>의 구조 </a:t>
            </a:r>
            <a:r>
              <a:rPr lang="en-US" altLang="ko-KR" sz="1600" dirty="0">
                <a:solidFill>
                  <a:srgbClr val="212121"/>
                </a:solidFill>
              </a:rPr>
              <a:t>-&gt; 1</a:t>
            </a:r>
            <a:r>
              <a:rPr lang="ko-KR" altLang="en-US" sz="1600" dirty="0">
                <a:solidFill>
                  <a:srgbClr val="212121"/>
                </a:solidFill>
              </a:rPr>
              <a:t>개의 </a:t>
            </a:r>
            <a:r>
              <a:rPr lang="en-US" altLang="ko-KR" sz="1600" dirty="0">
                <a:solidFill>
                  <a:srgbClr val="212121"/>
                </a:solidFill>
              </a:rPr>
              <a:t>device </a:t>
            </a:r>
            <a:r>
              <a:rPr lang="ko-KR" altLang="en-US" sz="1600" dirty="0">
                <a:solidFill>
                  <a:srgbClr val="212121"/>
                </a:solidFill>
              </a:rPr>
              <a:t>폴더와 나머지 기능 파일들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919F5C-5CE9-4EC8-BA93-F6BC23264592}"/>
              </a:ext>
            </a:extLst>
          </p:cNvPr>
          <p:cNvSpPr/>
          <p:nvPr/>
        </p:nvSpPr>
        <p:spPr>
          <a:xfrm>
            <a:off x="6585358" y="2120448"/>
            <a:ext cx="5201174" cy="4148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just">
              <a:lnSpc>
                <a:spcPct val="150000"/>
              </a:lnSpc>
            </a:pPr>
            <a:r>
              <a:rPr lang="en-US" altLang="ko-KR" sz="2000" dirty="0">
                <a:solidFill>
                  <a:srgbClr val="424242"/>
                </a:solidFill>
              </a:rPr>
              <a:t>	    </a:t>
            </a:r>
            <a:r>
              <a:rPr lang="ko-KR" altLang="en-US" sz="2000" dirty="0">
                <a:solidFill>
                  <a:srgbClr val="424242"/>
                </a:solidFill>
              </a:rPr>
              <a:t>나머지 기능 파일들</a:t>
            </a:r>
            <a:endParaRPr lang="en-US" altLang="ko-KR" sz="2000" dirty="0">
              <a:solidFill>
                <a:srgbClr val="424242"/>
              </a:solidFill>
            </a:endParaRPr>
          </a:p>
          <a:p>
            <a:pPr marL="177800" lvl="1" algn="just">
              <a:lnSpc>
                <a:spcPct val="150000"/>
              </a:lnSpc>
            </a:pPr>
            <a:endParaRPr lang="en-US" altLang="ko-KR" sz="800" dirty="0">
              <a:solidFill>
                <a:srgbClr val="424242"/>
              </a:solidFill>
            </a:endParaRPr>
          </a:p>
          <a:p>
            <a:pPr marL="177800" lvl="1" algn="just">
              <a:lnSpc>
                <a:spcPct val="150000"/>
              </a:lnSpc>
            </a:pPr>
            <a:r>
              <a:rPr lang="en-US" altLang="ko-KR" sz="1050" dirty="0">
                <a:solidFill>
                  <a:srgbClr val="424242"/>
                </a:solidFill>
              </a:rPr>
              <a:t>	.</a:t>
            </a:r>
            <a:r>
              <a:rPr lang="en-US" altLang="ko-KR" sz="1050" dirty="0" err="1">
                <a:solidFill>
                  <a:srgbClr val="424242"/>
                </a:solidFill>
              </a:rPr>
              <a:t>gitignore</a:t>
            </a:r>
            <a:r>
              <a:rPr lang="en-US" altLang="ko-KR" sz="1050" dirty="0">
                <a:solidFill>
                  <a:srgbClr val="424242"/>
                </a:solidFill>
              </a:rPr>
              <a:t>		CHANGELOG.txt</a:t>
            </a:r>
          </a:p>
          <a:p>
            <a:pPr marL="177800" lvl="1" algn="just">
              <a:lnSpc>
                <a:spcPct val="150000"/>
              </a:lnSpc>
            </a:pPr>
            <a:r>
              <a:rPr lang="en-US" altLang="ko-KR" sz="1050" dirty="0">
                <a:solidFill>
                  <a:srgbClr val="424242"/>
                </a:solidFill>
              </a:rPr>
              <a:t>	Facedancer.py		INSTALL/txt</a:t>
            </a:r>
          </a:p>
          <a:p>
            <a:pPr marL="177800" lvl="1" algn="just">
              <a:lnSpc>
                <a:spcPct val="150000"/>
              </a:lnSpc>
            </a:pPr>
            <a:r>
              <a:rPr lang="en-US" altLang="ko-KR" sz="1050" dirty="0">
                <a:solidFill>
                  <a:srgbClr val="424242"/>
                </a:solidFill>
              </a:rPr>
              <a:t>	LICENSE.txt		MAXUSBApp.py</a:t>
            </a:r>
          </a:p>
          <a:p>
            <a:pPr marL="177800" lvl="1" algn="just">
              <a:lnSpc>
                <a:spcPct val="150000"/>
              </a:lnSpc>
            </a:pPr>
            <a:r>
              <a:rPr lang="en-US" altLang="ko-KR" sz="1050" dirty="0">
                <a:solidFill>
                  <a:srgbClr val="424242"/>
                </a:solidFill>
              </a:rPr>
              <a:t>	README.md		USB.py</a:t>
            </a:r>
          </a:p>
          <a:p>
            <a:pPr marL="177800" lvl="1" algn="just">
              <a:lnSpc>
                <a:spcPct val="150000"/>
              </a:lnSpc>
            </a:pPr>
            <a:r>
              <a:rPr lang="en-US" altLang="ko-KR" sz="1050" dirty="0">
                <a:solidFill>
                  <a:srgbClr val="424242"/>
                </a:solidFill>
              </a:rPr>
              <a:t>	USBCSEndpoint.py	USBCSInterface.py</a:t>
            </a:r>
          </a:p>
          <a:p>
            <a:pPr marL="177800" lvl="1" algn="just">
              <a:lnSpc>
                <a:spcPct val="150000"/>
              </a:lnSpc>
            </a:pPr>
            <a:r>
              <a:rPr lang="en-US" altLang="ko-KR" sz="1050" dirty="0">
                <a:solidFill>
                  <a:srgbClr val="424242"/>
                </a:solidFill>
              </a:rPr>
              <a:t>	USBClass.py		USBConfiguration.py</a:t>
            </a:r>
          </a:p>
          <a:p>
            <a:pPr marL="177800" lvl="1" algn="just">
              <a:lnSpc>
                <a:spcPct val="150000"/>
              </a:lnSpc>
            </a:pPr>
            <a:r>
              <a:rPr lang="en-US" altLang="ko-KR" sz="1050" dirty="0">
                <a:solidFill>
                  <a:srgbClr val="424242"/>
                </a:solidFill>
              </a:rPr>
              <a:t>	USBDevice.py		USBEndpoint.py</a:t>
            </a:r>
          </a:p>
          <a:p>
            <a:pPr marL="177800" lvl="1" algn="just">
              <a:lnSpc>
                <a:spcPct val="150000"/>
              </a:lnSpc>
            </a:pPr>
            <a:r>
              <a:rPr lang="en-US" altLang="ko-KR" sz="1050" dirty="0">
                <a:solidFill>
                  <a:srgbClr val="424242"/>
                </a:solidFill>
              </a:rPr>
              <a:t>	USBInterface.py	USBVendor.py</a:t>
            </a:r>
          </a:p>
          <a:p>
            <a:pPr marL="177800" lvl="1" algn="just">
              <a:lnSpc>
                <a:spcPct val="150000"/>
              </a:lnSpc>
            </a:pPr>
            <a:r>
              <a:rPr lang="en-US" altLang="ko-KR" sz="1050" dirty="0">
                <a:solidFill>
                  <a:srgbClr val="424242"/>
                </a:solidFill>
              </a:rPr>
              <a:t>	device_class_data.py	</a:t>
            </a:r>
            <a:r>
              <a:rPr lang="en-US" altLang="ko-KR" sz="1050" dirty="0" err="1">
                <a:solidFill>
                  <a:srgbClr val="424242"/>
                </a:solidFill>
              </a:rPr>
              <a:t>ncc_group_logo.bin</a:t>
            </a:r>
            <a:endParaRPr lang="en-US" altLang="ko-KR" sz="1050" dirty="0">
              <a:solidFill>
                <a:srgbClr val="424242"/>
              </a:solidFill>
            </a:endParaRPr>
          </a:p>
          <a:p>
            <a:pPr marL="177800" lvl="1" algn="just">
              <a:lnSpc>
                <a:spcPct val="150000"/>
              </a:lnSpc>
            </a:pPr>
            <a:r>
              <a:rPr lang="en-US" altLang="ko-KR" sz="1050" dirty="0">
                <a:solidFill>
                  <a:srgbClr val="424242"/>
                </a:solidFill>
              </a:rPr>
              <a:t>	ncc_group_logo.jpg	testcases.py</a:t>
            </a:r>
          </a:p>
          <a:p>
            <a:pPr marL="177800" lvl="1" algn="just">
              <a:lnSpc>
                <a:spcPct val="150000"/>
              </a:lnSpc>
            </a:pPr>
            <a:r>
              <a:rPr lang="en-US" altLang="ko-KR" sz="1050" dirty="0">
                <a:solidFill>
                  <a:srgbClr val="424242"/>
                </a:solidFill>
              </a:rPr>
              <a:t>	timeout.py		</a:t>
            </a:r>
            <a:r>
              <a:rPr lang="en-US" altLang="ko-KR" sz="1050" dirty="0" err="1">
                <a:solidFill>
                  <a:srgbClr val="424242"/>
                </a:solidFill>
              </a:rPr>
              <a:t>umap</a:t>
            </a:r>
            <a:r>
              <a:rPr lang="en-US" altLang="ko-KR" sz="1050" dirty="0">
                <a:solidFill>
                  <a:srgbClr val="424242"/>
                </a:solidFill>
              </a:rPr>
              <a:t>-device-</a:t>
            </a:r>
            <a:r>
              <a:rPr lang="en-US" altLang="ko-KR" sz="1050" dirty="0" err="1">
                <a:solidFill>
                  <a:srgbClr val="424242"/>
                </a:solidFill>
              </a:rPr>
              <a:t>fingerprints.json</a:t>
            </a:r>
            <a:endParaRPr lang="en-US" altLang="ko-KR" sz="1050" dirty="0">
              <a:solidFill>
                <a:srgbClr val="424242"/>
              </a:solidFill>
            </a:endParaRPr>
          </a:p>
          <a:p>
            <a:pPr marL="177800" lvl="1" algn="just">
              <a:lnSpc>
                <a:spcPct val="150000"/>
              </a:lnSpc>
            </a:pPr>
            <a:r>
              <a:rPr lang="en-US" altLang="ko-KR" sz="1050" dirty="0">
                <a:solidFill>
                  <a:srgbClr val="424242"/>
                </a:solidFill>
              </a:rPr>
              <a:t>	umap.py		</a:t>
            </a:r>
            <a:r>
              <a:rPr lang="en-US" altLang="ko-KR" sz="1050" dirty="0" err="1">
                <a:solidFill>
                  <a:srgbClr val="424242"/>
                </a:solidFill>
              </a:rPr>
              <a:t>usb.ids</a:t>
            </a:r>
            <a:endParaRPr lang="en-US" altLang="ko-KR" sz="1050" dirty="0">
              <a:solidFill>
                <a:srgbClr val="424242"/>
              </a:solidFill>
            </a:endParaRPr>
          </a:p>
          <a:p>
            <a:pPr marL="177800" lvl="1" algn="just">
              <a:lnSpc>
                <a:spcPct val="150000"/>
              </a:lnSpc>
            </a:pPr>
            <a:r>
              <a:rPr lang="en-US" altLang="ko-KR" sz="1050" dirty="0">
                <a:solidFill>
                  <a:srgbClr val="424242"/>
                </a:solidFill>
              </a:rPr>
              <a:t>	util.py</a:t>
            </a:r>
          </a:p>
          <a:p>
            <a:pPr marL="177800" lvl="1" algn="just">
              <a:lnSpc>
                <a:spcPct val="150000"/>
              </a:lnSpc>
            </a:pPr>
            <a:endParaRPr lang="ko-KR" altLang="en-US" sz="9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FD5AFB-DAA2-4F19-B9D0-CFACFB6299AC}"/>
              </a:ext>
            </a:extLst>
          </p:cNvPr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Facedancer.py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50" dirty="0"/>
              <a:t>DTR(Data</a:t>
            </a:r>
            <a:r>
              <a:rPr lang="ko-KR" altLang="en-US" sz="1050" dirty="0"/>
              <a:t> </a:t>
            </a:r>
            <a:r>
              <a:rPr lang="en-US" altLang="ko-KR" sz="1050" dirty="0"/>
              <a:t>Terminal</a:t>
            </a:r>
            <a:r>
              <a:rPr lang="ko-KR" altLang="en-US" sz="1050" dirty="0"/>
              <a:t> </a:t>
            </a:r>
            <a:r>
              <a:rPr lang="en-US" altLang="ko-KR" sz="1050" dirty="0"/>
              <a:t>Ready),RTS(Ready To Send)</a:t>
            </a:r>
            <a:r>
              <a:rPr lang="ko-KR" altLang="en-US" sz="1050" dirty="0"/>
              <a:t>로 </a:t>
            </a:r>
            <a:r>
              <a:rPr lang="en-US" altLang="ko-KR" sz="1050" dirty="0" err="1"/>
              <a:t>seria</a:t>
            </a:r>
            <a:r>
              <a:rPr lang="ko-KR" altLang="en-US" sz="1050" dirty="0"/>
              <a:t>통신 및 </a:t>
            </a:r>
            <a:r>
              <a:rPr lang="en-US" altLang="ko-KR" sz="1050" dirty="0" err="1"/>
              <a:t>GoodEFT</a:t>
            </a:r>
            <a:r>
              <a:rPr lang="en-US" altLang="ko-KR" sz="1050" dirty="0"/>
              <a:t> </a:t>
            </a:r>
            <a:r>
              <a:rPr lang="ko-KR" altLang="en-US" sz="1050" dirty="0"/>
              <a:t>모니터에 출력합니다</a:t>
            </a:r>
            <a:r>
              <a:rPr lang="en-US" altLang="ko-KR" sz="1050" dirty="0"/>
              <a:t>.</a:t>
            </a:r>
          </a:p>
          <a:p>
            <a:pPr marL="0" lvl="1">
              <a:lnSpc>
                <a:spcPct val="150000"/>
              </a:lnSpc>
            </a:pP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7852A2-E229-4634-9C7A-018489DBFAF0}"/>
              </a:ext>
            </a:extLst>
          </p:cNvPr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4.</a:t>
            </a:r>
            <a:r>
              <a:rPr lang="ko-KR" altLang="en-US" sz="1400" b="1" dirty="0">
                <a:solidFill>
                  <a:srgbClr val="424242"/>
                </a:solidFill>
              </a:rPr>
              <a:t> </a:t>
            </a:r>
            <a:r>
              <a:rPr lang="en-US" altLang="ko-KR" sz="1400" b="1" dirty="0">
                <a:solidFill>
                  <a:srgbClr val="424242"/>
                </a:solidFill>
              </a:rPr>
              <a:t>USBFtdi.py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en-US" altLang="ko-KR" sz="1050" dirty="0" err="1">
                <a:solidFill>
                  <a:srgbClr val="424242"/>
                </a:solidFill>
              </a:rPr>
              <a:t>Ftdi</a:t>
            </a:r>
            <a:r>
              <a:rPr lang="en-US" altLang="ko-KR" sz="1050" dirty="0">
                <a:solidFill>
                  <a:srgbClr val="424242"/>
                </a:solidFill>
              </a:rPr>
              <a:t>, </a:t>
            </a:r>
            <a:r>
              <a:rPr lang="en-US" altLang="ko-KR" sz="1050" dirty="0" err="1">
                <a:solidFill>
                  <a:srgbClr val="424242"/>
                </a:solidFill>
              </a:rPr>
              <a:t>USBEndpoint</a:t>
            </a:r>
            <a:r>
              <a:rPr lang="ko-KR" altLang="en-US" sz="1050" dirty="0">
                <a:solidFill>
                  <a:srgbClr val="424242"/>
                </a:solidFill>
              </a:rPr>
              <a:t>에 대한 송수신 인터페이스입니다</a:t>
            </a:r>
            <a:r>
              <a:rPr lang="en-US" altLang="ko-KR" sz="1050" dirty="0">
                <a:solidFill>
                  <a:srgbClr val="424242"/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E14B48-18E8-4B5D-B3DF-95C886C7948D}"/>
              </a:ext>
            </a:extLst>
          </p:cNvPr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6.USBImage.py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>
                <a:solidFill>
                  <a:srgbClr val="424242"/>
                </a:solidFill>
              </a:rPr>
              <a:t>가상화 디바이스를 사용 가능케 합니다</a:t>
            </a:r>
            <a:r>
              <a:rPr lang="en-US" altLang="ko-KR" sz="1200" dirty="0">
                <a:solidFill>
                  <a:srgbClr val="424242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CE1D10-65BF-467A-9DB6-68A91971FB52}"/>
              </a:ext>
            </a:extLst>
          </p:cNvPr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3. </a:t>
            </a:r>
            <a:r>
              <a:rPr lang="en-US" altLang="ko-KR" sz="1400" dirty="0"/>
              <a:t>USBInterface.py</a:t>
            </a:r>
          </a:p>
          <a:p>
            <a:r>
              <a:rPr lang="en-US" altLang="ko-KR" sz="1050" dirty="0"/>
              <a:t>device</a:t>
            </a:r>
            <a:r>
              <a:rPr lang="ko-KR" altLang="en-US" sz="1050" dirty="0"/>
              <a:t>들의 정보 등이 들어있고 이러한 </a:t>
            </a:r>
          </a:p>
          <a:p>
            <a:r>
              <a:rPr lang="ko-KR" altLang="en-US" sz="1050" dirty="0"/>
              <a:t>상태의 정보를 나타내는 생성자함수 </a:t>
            </a:r>
            <a:r>
              <a:rPr lang="en-US" altLang="ko-KR" sz="1050" dirty="0"/>
              <a:t>, </a:t>
            </a:r>
            <a:endParaRPr lang="ko-KR" altLang="en-US" sz="1050" dirty="0"/>
          </a:p>
          <a:p>
            <a:r>
              <a:rPr lang="en-US" altLang="ko-KR" sz="1050" dirty="0"/>
              <a:t>device</a:t>
            </a:r>
            <a:r>
              <a:rPr lang="ko-KR" altLang="en-US" sz="1050" dirty="0"/>
              <a:t>의 상태에 따라 다른 출력 값을 나타내는   </a:t>
            </a:r>
            <a:r>
              <a:rPr lang="en-US" altLang="ko-KR" sz="1050" dirty="0" err="1"/>
              <a:t>hande_get_descriptor_request</a:t>
            </a:r>
            <a:r>
              <a:rPr lang="en-US" altLang="ko-KR" sz="1050" dirty="0"/>
              <a:t> </a:t>
            </a:r>
            <a:r>
              <a:rPr lang="ko-KR" altLang="en-US" sz="1050" dirty="0"/>
              <a:t>함수 </a:t>
            </a:r>
            <a:r>
              <a:rPr lang="en-US" altLang="ko-KR" sz="1050" dirty="0" err="1"/>
              <a:t>get_descriptor</a:t>
            </a:r>
            <a:r>
              <a:rPr lang="en-US" altLang="ko-KR" sz="1050" dirty="0"/>
              <a:t> </a:t>
            </a:r>
            <a:r>
              <a:rPr lang="ko-KR" altLang="en-US" sz="1050" dirty="0" err="1"/>
              <a:t>등이있습니다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endParaRPr lang="en-US" altLang="ko-KR" sz="1050" dirty="0"/>
          </a:p>
          <a:p>
            <a:pPr marL="0" lvl="1">
              <a:lnSpc>
                <a:spcPct val="150000"/>
              </a:lnSpc>
            </a:pP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9124E6-0162-40BE-BD83-1817F4DB8D52}"/>
              </a:ext>
            </a:extLst>
          </p:cNvPr>
          <p:cNvSpPr/>
          <p:nvPr/>
        </p:nvSpPr>
        <p:spPr>
          <a:xfrm>
            <a:off x="6551104" y="3789343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5.USBMassStorage.py 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>
                <a:solidFill>
                  <a:srgbClr val="424242"/>
                </a:solidFill>
              </a:rPr>
              <a:t>저장소에 대한 소스로서 각각의 인터페이스를 정의하고</a:t>
            </a:r>
            <a:endParaRPr lang="en-US" altLang="ko-KR" sz="1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>
                <a:solidFill>
                  <a:srgbClr val="424242"/>
                </a:solidFill>
              </a:rPr>
              <a:t>섹터마다 데이터 값을 주며 문자열의 크기만큼 출력합니다</a:t>
            </a:r>
            <a:r>
              <a:rPr lang="en-US" altLang="ko-KR" sz="1200" dirty="0">
                <a:solidFill>
                  <a:srgbClr val="424242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C1522B-2AC4-4A68-ACEA-DECCBBE57102}"/>
              </a:ext>
            </a:extLst>
          </p:cNvPr>
          <p:cNvSpPr/>
          <p:nvPr/>
        </p:nvSpPr>
        <p:spPr>
          <a:xfrm>
            <a:off x="895590" y="3797158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2. MAXUSBApp.py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50" dirty="0"/>
              <a:t>import</a:t>
            </a:r>
            <a:r>
              <a:rPr lang="ko-KR" altLang="en-US" sz="1050" dirty="0"/>
              <a:t>된 클래스들에 대해서 정의를 합니다</a:t>
            </a:r>
            <a:r>
              <a:rPr lang="en-US" altLang="ko-KR" sz="1050" dirty="0"/>
              <a:t>.</a:t>
            </a:r>
          </a:p>
          <a:p>
            <a:pPr marL="0" lvl="1">
              <a:lnSpc>
                <a:spcPct val="150000"/>
              </a:lnSpc>
            </a:pP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8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FD5AFB-DAA2-4F19-B9D0-CFACFB6299AC}"/>
              </a:ext>
            </a:extLst>
          </p:cNvPr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7. Networking.py</a:t>
            </a:r>
          </a:p>
          <a:p>
            <a:r>
              <a:rPr lang="en-US" altLang="ko-KR" sz="1050" dirty="0" err="1"/>
              <a:t>netserver</a:t>
            </a:r>
            <a:r>
              <a:rPr lang="en-US" altLang="ko-KR" sz="1050" dirty="0"/>
              <a:t> </a:t>
            </a:r>
            <a:r>
              <a:rPr lang="ko-KR" altLang="en-US" sz="1050" dirty="0"/>
              <a:t>함수가 각각의 값을 매개변수의 값으로 초기화를 합니다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r>
              <a:rPr lang="en-US" altLang="ko-KR" sz="1050" dirty="0"/>
              <a:t>socket(</a:t>
            </a:r>
            <a:r>
              <a:rPr lang="ko-KR" altLang="en-US" sz="1050" dirty="0"/>
              <a:t>소켓</a:t>
            </a:r>
            <a:r>
              <a:rPr lang="en-US" altLang="ko-KR" sz="1050" dirty="0"/>
              <a:t>)</a:t>
            </a:r>
            <a:r>
              <a:rPr lang="ko-KR" altLang="en-US" sz="1050" dirty="0"/>
              <a:t>을  </a:t>
            </a:r>
            <a:r>
              <a:rPr lang="en-US" altLang="ko-KR" sz="1050" dirty="0"/>
              <a:t>port</a:t>
            </a:r>
            <a:r>
              <a:rPr lang="ko-KR" altLang="en-US" sz="1050" dirty="0"/>
              <a:t>에 바인딩 합니다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r>
              <a:rPr lang="ko-KR" altLang="en-US" sz="1050" dirty="0"/>
              <a:t>만약 바인딩 할 수 없다면 예외처리를 합니다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marL="0" lvl="1">
              <a:lnSpc>
                <a:spcPct val="150000"/>
              </a:lnSpc>
            </a:pP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7852A2-E229-4634-9C7A-018489DBFAF0}"/>
              </a:ext>
            </a:extLst>
          </p:cNvPr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10.</a:t>
            </a:r>
            <a:r>
              <a:rPr lang="ko-KR" altLang="en-US" sz="1400" b="1" dirty="0">
                <a:solidFill>
                  <a:srgbClr val="424242"/>
                </a:solidFill>
              </a:rPr>
              <a:t> </a:t>
            </a:r>
            <a:r>
              <a:rPr lang="en-US" altLang="ko-KR" sz="1400" b="1" dirty="0">
                <a:solidFill>
                  <a:srgbClr val="424242"/>
                </a:solidFill>
              </a:rPr>
              <a:t>USBHub.py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algn="r"/>
            <a:r>
              <a:rPr lang="en-US" altLang="ko-KR" sz="1050" dirty="0" err="1">
                <a:solidFill>
                  <a:schemeClr val="tx1"/>
                </a:solidFill>
              </a:rPr>
              <a:t>usbhubclass</a:t>
            </a:r>
            <a:r>
              <a:rPr lang="ko-KR" altLang="en-US" sz="1050" dirty="0">
                <a:solidFill>
                  <a:schemeClr val="tx1"/>
                </a:solidFill>
              </a:rPr>
              <a:t>는 </a:t>
            </a:r>
            <a:r>
              <a:rPr lang="en-US" altLang="ko-KR" sz="1050" dirty="0" err="1">
                <a:solidFill>
                  <a:schemeClr val="tx1"/>
                </a:solidFill>
              </a:rPr>
              <a:t>usb</a:t>
            </a:r>
            <a:r>
              <a:rPr lang="ko-KR" altLang="en-US" sz="1050" dirty="0">
                <a:solidFill>
                  <a:schemeClr val="tx1"/>
                </a:solidFill>
              </a:rPr>
              <a:t>허브 각각의 상태를 출력해줍니다</a:t>
            </a:r>
            <a:r>
              <a:rPr lang="en-US" altLang="ko-KR" sz="1050" dirty="0">
                <a:solidFill>
                  <a:schemeClr val="tx1"/>
                </a:solidFill>
              </a:rPr>
              <a:t>. </a:t>
            </a:r>
          </a:p>
          <a:p>
            <a:pPr algn="r"/>
            <a:r>
              <a:rPr lang="en-US" altLang="ko-KR" sz="1050" dirty="0" err="1">
                <a:solidFill>
                  <a:schemeClr val="tx1"/>
                </a:solidFill>
              </a:rPr>
              <a:t>usbhubinterface</a:t>
            </a:r>
            <a:r>
              <a:rPr lang="ko-KR" altLang="en-US" sz="1050" dirty="0">
                <a:solidFill>
                  <a:schemeClr val="tx1"/>
                </a:solidFill>
              </a:rPr>
              <a:t>는 각각의 </a:t>
            </a:r>
            <a:r>
              <a:rPr lang="en-US" altLang="ko-KR" sz="1050" dirty="0" err="1">
                <a:solidFill>
                  <a:schemeClr val="tx1"/>
                </a:solidFill>
              </a:rPr>
              <a:t>usb_app</a:t>
            </a:r>
            <a:r>
              <a:rPr lang="ko-KR" altLang="en-US" sz="1050" dirty="0">
                <a:solidFill>
                  <a:schemeClr val="tx1"/>
                </a:solidFill>
              </a:rPr>
              <a:t>의 상태를 배열로 나타낸 것을 하나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가르키면서</a:t>
            </a:r>
            <a:r>
              <a:rPr lang="ko-KR" altLang="en-US" sz="1050" dirty="0">
                <a:solidFill>
                  <a:schemeClr val="tx1"/>
                </a:solidFill>
              </a:rPr>
              <a:t> 해당 배열의 인덱스를 입력하면 상황에 맞는 문자열을 출력해줍니다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usbhubdevice</a:t>
            </a:r>
            <a:r>
              <a:rPr lang="ko-KR" altLang="en-US" sz="1050" dirty="0">
                <a:solidFill>
                  <a:schemeClr val="tx1"/>
                </a:solidFill>
              </a:rPr>
              <a:t>는 </a:t>
            </a:r>
            <a:r>
              <a:rPr lang="en-US" altLang="ko-KR" sz="1050" dirty="0">
                <a:solidFill>
                  <a:schemeClr val="tx1"/>
                </a:solidFill>
              </a:rPr>
              <a:t>device</a:t>
            </a:r>
            <a:r>
              <a:rPr lang="ko-KR" altLang="en-US" sz="1050" dirty="0">
                <a:solidFill>
                  <a:schemeClr val="tx1"/>
                </a:solidFill>
              </a:rPr>
              <a:t>의 각각의 상태 및 정보를 나타냅니다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E14B48-18E8-4B5D-B3DF-95C886C7948D}"/>
              </a:ext>
            </a:extLst>
          </p:cNvPr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12.USBKeyboard.py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algn="r"/>
            <a:r>
              <a:rPr lang="en-US" altLang="ko-KR" sz="1050" dirty="0" err="1">
                <a:solidFill>
                  <a:schemeClr val="tx1"/>
                </a:solidFill>
              </a:rPr>
              <a:t>handle_get_report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handle_set_report</a:t>
            </a:r>
            <a:r>
              <a:rPr lang="ko-KR" altLang="en-US" sz="1050" dirty="0">
                <a:solidFill>
                  <a:schemeClr val="tx1"/>
                </a:solidFill>
              </a:rPr>
              <a:t>처럼 이런 키보드의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응답에 반응하는 함수들과 각각의 키보드의 </a:t>
            </a:r>
            <a:r>
              <a:rPr lang="en-US" altLang="ko-KR" sz="1050" dirty="0">
                <a:solidFill>
                  <a:schemeClr val="tx1"/>
                </a:solidFill>
              </a:rPr>
              <a:t>testcase</a:t>
            </a:r>
            <a:r>
              <a:rPr lang="ko-KR" altLang="en-US" sz="1050" dirty="0">
                <a:solidFill>
                  <a:schemeClr val="tx1"/>
                </a:solidFill>
              </a:rPr>
              <a:t>를 두어서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각각의 다양한 </a:t>
            </a:r>
            <a:r>
              <a:rPr lang="en-US" altLang="ko-KR" sz="1050" dirty="0">
                <a:solidFill>
                  <a:schemeClr val="tx1"/>
                </a:solidFill>
              </a:rPr>
              <a:t>device</a:t>
            </a:r>
            <a:r>
              <a:rPr lang="ko-KR" altLang="en-US" sz="1050" dirty="0">
                <a:solidFill>
                  <a:schemeClr val="tx1"/>
                </a:solidFill>
              </a:rPr>
              <a:t>가 </a:t>
            </a:r>
            <a:r>
              <a:rPr lang="ko-KR" altLang="en-US" sz="1050" dirty="0" err="1">
                <a:solidFill>
                  <a:schemeClr val="tx1"/>
                </a:solidFill>
              </a:rPr>
              <a:t>쓰일수</a:t>
            </a:r>
            <a:r>
              <a:rPr lang="ko-KR" altLang="en-US" sz="1050" dirty="0">
                <a:solidFill>
                  <a:schemeClr val="tx1"/>
                </a:solidFill>
              </a:rPr>
              <a:t> 있도록 하는 파일입니다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CE1D10-65BF-467A-9DB6-68A91971FB52}"/>
              </a:ext>
            </a:extLst>
          </p:cNvPr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9. USBIphone</a:t>
            </a:r>
            <a:r>
              <a:rPr lang="en-US" altLang="ko-KR" sz="1400" dirty="0"/>
              <a:t>.py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50" dirty="0" err="1"/>
              <a:t>Iphone</a:t>
            </a:r>
            <a:r>
              <a:rPr lang="ko-KR" altLang="en-US" sz="1050" dirty="0"/>
              <a:t>과 </a:t>
            </a:r>
            <a:r>
              <a:rPr lang="en-US" altLang="ko-KR" sz="1050" dirty="0"/>
              <a:t>USB</a:t>
            </a:r>
            <a:r>
              <a:rPr lang="ko-KR" altLang="en-US" sz="1050" dirty="0"/>
              <a:t>장치를 연결하는 파일입니다</a:t>
            </a:r>
            <a:r>
              <a:rPr lang="en-US" altLang="ko-KR" sz="1050" dirty="0"/>
              <a:t>.</a:t>
            </a:r>
          </a:p>
          <a:p>
            <a:pPr marL="171450" lvl="1" indent="-171450">
              <a:lnSpc>
                <a:spcPct val="150000"/>
              </a:lnSpc>
              <a:buFontTx/>
              <a:buChar char="-"/>
            </a:pPr>
            <a:endParaRPr lang="en-US" altLang="ko-KR" sz="1050" dirty="0"/>
          </a:p>
          <a:p>
            <a:pPr marL="0" lvl="1">
              <a:lnSpc>
                <a:spcPct val="150000"/>
              </a:lnSpc>
            </a:pP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9124E6-0162-40BE-BD83-1817F4DB8D52}"/>
              </a:ext>
            </a:extLst>
          </p:cNvPr>
          <p:cNvSpPr/>
          <p:nvPr/>
        </p:nvSpPr>
        <p:spPr>
          <a:xfrm>
            <a:off x="6551104" y="3789343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11.USBPrinter.py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각각의 클래스는 프린트를 할 때 필요한 요소와 값을 </a:t>
            </a:r>
            <a:r>
              <a:rPr lang="en-US" altLang="ko-KR" sz="1050" dirty="0">
                <a:solidFill>
                  <a:schemeClr val="tx1"/>
                </a:solidFill>
              </a:rPr>
              <a:t>if </a:t>
            </a:r>
            <a:r>
              <a:rPr lang="ko-KR" altLang="en-US" sz="1050" dirty="0">
                <a:solidFill>
                  <a:schemeClr val="tx1"/>
                </a:solidFill>
              </a:rPr>
              <a:t>절로 각각의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 케이스를 주고 인터페이스에서는 </a:t>
            </a:r>
            <a:r>
              <a:rPr lang="en-US" altLang="ko-KR" sz="1050" dirty="0">
                <a:solidFill>
                  <a:schemeClr val="tx1"/>
                </a:solidFill>
              </a:rPr>
              <a:t>endpoint</a:t>
            </a:r>
            <a:r>
              <a:rPr lang="ko-KR" altLang="en-US" sz="1050" dirty="0">
                <a:solidFill>
                  <a:schemeClr val="tx1"/>
                </a:solidFill>
              </a:rPr>
              <a:t>의 각각의 값들을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줌으로써 </a:t>
            </a:r>
            <a:r>
              <a:rPr lang="en-US" altLang="ko-KR" sz="1050" dirty="0" err="1">
                <a:solidFill>
                  <a:schemeClr val="tx1"/>
                </a:solidFill>
              </a:rPr>
              <a:t>USBPrinterDeivce</a:t>
            </a:r>
            <a:r>
              <a:rPr lang="ko-KR" altLang="en-US" sz="1050" dirty="0">
                <a:solidFill>
                  <a:schemeClr val="tx1"/>
                </a:solidFill>
              </a:rPr>
              <a:t>가  각각의 </a:t>
            </a:r>
            <a:r>
              <a:rPr lang="en-US" altLang="ko-KR" sz="1050" dirty="0">
                <a:solidFill>
                  <a:schemeClr val="tx1"/>
                </a:solidFill>
              </a:rPr>
              <a:t>endpoint</a:t>
            </a:r>
            <a:r>
              <a:rPr lang="ko-KR" altLang="en-US" sz="1050" dirty="0">
                <a:solidFill>
                  <a:schemeClr val="tx1"/>
                </a:solidFill>
              </a:rPr>
              <a:t>마다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다른 인터페이스를 보여주는 파일입니다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C1522B-2AC4-4A68-ACEA-DECCBBE57102}"/>
              </a:ext>
            </a:extLst>
          </p:cNvPr>
          <p:cNvSpPr/>
          <p:nvPr/>
        </p:nvSpPr>
        <p:spPr>
          <a:xfrm>
            <a:off x="895590" y="3797158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8. USBVendorSpecific.py</a:t>
            </a:r>
          </a:p>
          <a:p>
            <a:r>
              <a:rPr lang="en-US" altLang="ko-KR" sz="1050" dirty="0" err="1"/>
              <a:t>USBVendor</a:t>
            </a:r>
            <a:r>
              <a:rPr lang="en-US" altLang="ko-KR" sz="1050" dirty="0"/>
              <a:t> : handler</a:t>
            </a:r>
            <a:r>
              <a:rPr lang="ko-KR" altLang="en-US" sz="1050" dirty="0"/>
              <a:t>를 요청하고 요청을 </a:t>
            </a:r>
            <a:r>
              <a:rPr lang="en-US" altLang="ko-KR" sz="1050" dirty="0"/>
              <a:t>reset</a:t>
            </a:r>
            <a:r>
              <a:rPr lang="ko-KR" altLang="en-US" sz="1050" dirty="0"/>
              <a:t>해줍니다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r>
              <a:rPr lang="en-US" altLang="ko-KR" sz="1050" dirty="0" err="1"/>
              <a:t>USBVendorClass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maxusb_app</a:t>
            </a:r>
            <a:r>
              <a:rPr lang="ko-KR" altLang="en-US" sz="1050" dirty="0"/>
              <a:t>를 주어진 값으로 초기화 하고 </a:t>
            </a:r>
            <a:r>
              <a:rPr lang="en-US" altLang="ko-KR" sz="1050" dirty="0" err="1"/>
              <a:t>reset_hanlder</a:t>
            </a:r>
            <a:r>
              <a:rPr lang="ko-KR" altLang="en-US" sz="1050" dirty="0"/>
              <a:t>를 설정합니다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endParaRPr lang="ko-KR" altLang="en-US" sz="1050" dirty="0"/>
          </a:p>
          <a:p>
            <a:pPr marL="0" lvl="1">
              <a:lnSpc>
                <a:spcPct val="150000"/>
              </a:lnSpc>
            </a:pP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2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7852A2-E229-4634-9C7A-018489DBFAF0}"/>
              </a:ext>
            </a:extLst>
          </p:cNvPr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16.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</a:rPr>
              <a:t>device_class_data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r"/>
            <a:r>
              <a:rPr lang="en-US" altLang="ko-KR" sz="1050" dirty="0">
                <a:solidFill>
                  <a:schemeClr val="tx1"/>
                </a:solidFill>
              </a:rPr>
              <a:t>device </a:t>
            </a:r>
            <a:r>
              <a:rPr lang="ko-KR" altLang="en-US" sz="1050" dirty="0">
                <a:solidFill>
                  <a:schemeClr val="tx1"/>
                </a:solidFill>
              </a:rPr>
              <a:t>가 </a:t>
            </a:r>
            <a:r>
              <a:rPr lang="en-US" altLang="ko-KR" sz="1050" dirty="0">
                <a:solidFill>
                  <a:schemeClr val="tx1"/>
                </a:solidFill>
              </a:rPr>
              <a:t>Audio</a:t>
            </a:r>
            <a:r>
              <a:rPr lang="ko-KR" altLang="en-US" sz="1050" dirty="0">
                <a:solidFill>
                  <a:schemeClr val="tx1"/>
                </a:solidFill>
              </a:rPr>
              <a:t>인지 </a:t>
            </a:r>
            <a:r>
              <a:rPr lang="en-US" altLang="ko-KR" sz="1050" dirty="0">
                <a:solidFill>
                  <a:schemeClr val="tx1"/>
                </a:solidFill>
              </a:rPr>
              <a:t>Printer</a:t>
            </a:r>
            <a:r>
              <a:rPr lang="ko-KR" altLang="en-US" sz="1050" dirty="0">
                <a:solidFill>
                  <a:schemeClr val="tx1"/>
                </a:solidFill>
              </a:rPr>
              <a:t>인지 </a:t>
            </a:r>
            <a:r>
              <a:rPr lang="en-US" altLang="ko-KR" sz="1050" dirty="0">
                <a:solidFill>
                  <a:schemeClr val="tx1"/>
                </a:solidFill>
              </a:rPr>
              <a:t>Video</a:t>
            </a:r>
            <a:r>
              <a:rPr lang="ko-KR" altLang="en-US" sz="1050" dirty="0">
                <a:solidFill>
                  <a:schemeClr val="tx1"/>
                </a:solidFill>
              </a:rPr>
              <a:t>인지 이 디바이스의 컨트롤 및 상세 정보들의 번호를 부여함으로써 다른 메인 모듈을 돌릴 때 각각의 해당하는 데이터 값이 들어가 모듈이 실행될 때 필요한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데이터를 제공해주는 파일입니다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algn="r"/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E14B48-18E8-4B5D-B3DF-95C886C7948D}"/>
              </a:ext>
            </a:extLst>
          </p:cNvPr>
          <p:cNvSpPr/>
          <p:nvPr/>
        </p:nvSpPr>
        <p:spPr>
          <a:xfrm>
            <a:off x="6551104" y="5153337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18.USBCDC.py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복합 통신 장치 클래스의 코드입니다</a:t>
            </a:r>
            <a:r>
              <a:rPr lang="en-US" altLang="ko-KR" sz="1050" dirty="0">
                <a:solidFill>
                  <a:schemeClr val="tx1"/>
                </a:solidFill>
              </a:rPr>
              <a:t>. </a:t>
            </a:r>
            <a:r>
              <a:rPr lang="ko-KR" altLang="en-US" sz="1050" dirty="0">
                <a:solidFill>
                  <a:schemeClr val="tx1"/>
                </a:solidFill>
              </a:rPr>
              <a:t>클래스에는 사용자 정의 컨트롤 인터페이스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  <a:r>
              <a:rPr lang="ko-KR" altLang="en-US" sz="1050" dirty="0">
                <a:solidFill>
                  <a:schemeClr val="tx1"/>
                </a:solidFill>
              </a:rPr>
              <a:t>데이터 인터페이스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오디오 또는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대용량 저장 관련 인터페이스 등등 포함하는 파일입니다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r>
              <a:rPr lang="en-US" altLang="ko-KR" dirty="0"/>
              <a:t>.</a:t>
            </a:r>
            <a:endParaRPr lang="ko-KR" altLang="en-US" sz="1050" dirty="0"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CE1D10-65BF-467A-9DB6-68A91971FB52}"/>
              </a:ext>
            </a:extLst>
          </p:cNvPr>
          <p:cNvSpPr/>
          <p:nvPr/>
        </p:nvSpPr>
        <p:spPr>
          <a:xfrm>
            <a:off x="895590" y="5168966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15. util</a:t>
            </a:r>
            <a:r>
              <a:rPr lang="en-US" altLang="ko-KR" sz="1400" dirty="0"/>
              <a:t>.py</a:t>
            </a:r>
          </a:p>
          <a:p>
            <a:r>
              <a:rPr lang="en-US" altLang="ko-KR" sz="1050" dirty="0" err="1"/>
              <a:t>bytes_as_hex</a:t>
            </a:r>
            <a:r>
              <a:rPr lang="en-US" altLang="ko-KR" sz="1050" dirty="0"/>
              <a:t> = </a:t>
            </a:r>
            <a:r>
              <a:rPr lang="ko-KR" altLang="en-US" sz="1050" dirty="0"/>
              <a:t>바이트를 </a:t>
            </a:r>
            <a:r>
              <a:rPr lang="en-US" altLang="ko-KR" sz="1050" dirty="0"/>
              <a:t>16</a:t>
            </a:r>
            <a:r>
              <a:rPr lang="ko-KR" altLang="en-US" sz="1050" dirty="0"/>
              <a:t>진수로 바꿔주는 함수가 존재합니다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r>
              <a:rPr lang="en-US" altLang="ko-KR" sz="1050" dirty="0"/>
              <a:t>change _</a:t>
            </a:r>
            <a:r>
              <a:rPr lang="en-US" altLang="ko-KR" sz="1050" dirty="0" err="1"/>
              <a:t>byte_order</a:t>
            </a:r>
            <a:r>
              <a:rPr lang="en-US" altLang="ko-KR" sz="1050" dirty="0"/>
              <a:t> = </a:t>
            </a:r>
            <a:r>
              <a:rPr lang="ko-KR" altLang="en-US" sz="1050" dirty="0"/>
              <a:t>바이트의 데이터순서를 바꿔주는 함수가 존재합니다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r>
              <a:rPr lang="en-US" altLang="ko-KR" sz="1050" dirty="0" err="1"/>
              <a:t>int_to_bytestring</a:t>
            </a:r>
            <a:r>
              <a:rPr lang="en-US" altLang="ko-KR" sz="1050" dirty="0"/>
              <a:t> = int </a:t>
            </a:r>
            <a:r>
              <a:rPr lang="ko-KR" altLang="en-US" sz="1050" dirty="0"/>
              <a:t>형으로 바꿔주는 함수가 존재합니다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marL="0" lvl="1">
              <a:lnSpc>
                <a:spcPct val="150000"/>
              </a:lnSpc>
            </a:pP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9124E6-0162-40BE-BD83-1817F4DB8D52}"/>
              </a:ext>
            </a:extLst>
          </p:cNvPr>
          <p:cNvSpPr/>
          <p:nvPr/>
        </p:nvSpPr>
        <p:spPr>
          <a:xfrm>
            <a:off x="6551104" y="3789343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17.USBConfiguration.py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r"/>
            <a:r>
              <a:rPr lang="ko-KR" altLang="en-US" dirty="0"/>
              <a:t> </a:t>
            </a:r>
            <a:r>
              <a:rPr lang="en-US" altLang="ko-KR" sz="1050" dirty="0">
                <a:solidFill>
                  <a:schemeClr val="tx1"/>
                </a:solidFill>
              </a:rPr>
              <a:t>USB</a:t>
            </a:r>
            <a:r>
              <a:rPr lang="ko-KR" altLang="en-US" sz="1050" dirty="0">
                <a:solidFill>
                  <a:schemeClr val="tx1"/>
                </a:solidFill>
              </a:rPr>
              <a:t>구성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해당 설명자 및 해당 구성에 정의 된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인터페이스에 대한 정보를 제공합니다</a:t>
            </a:r>
            <a:r>
              <a:rPr lang="en-US" altLang="ko-KR" sz="1050" dirty="0">
                <a:solidFill>
                  <a:schemeClr val="tx1"/>
                </a:solidFill>
              </a:rPr>
              <a:t>. 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  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get_descriptor</a:t>
            </a:r>
            <a:r>
              <a:rPr lang="en-US" altLang="ko-KR" sz="1050" dirty="0">
                <a:solidFill>
                  <a:schemeClr val="tx1"/>
                </a:solidFill>
              </a:rPr>
              <a:t>: USB</a:t>
            </a:r>
            <a:r>
              <a:rPr lang="ko-KR" altLang="en-US" sz="1050" dirty="0">
                <a:solidFill>
                  <a:schemeClr val="tx1"/>
                </a:solidFill>
              </a:rPr>
              <a:t>구성과 관련된 설명자의 처음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9</a:t>
            </a:r>
            <a:r>
              <a:rPr lang="ko-KR" altLang="en-US" sz="1050" dirty="0">
                <a:solidFill>
                  <a:schemeClr val="tx1"/>
                </a:solidFill>
              </a:rPr>
              <a:t>바이트를 포함하는 개체와 </a:t>
            </a:r>
            <a:r>
              <a:rPr lang="en-US" altLang="ko-KR" sz="1050" dirty="0">
                <a:solidFill>
                  <a:schemeClr val="tx1"/>
                </a:solidFill>
              </a:rPr>
              <a:t>USB</a:t>
            </a:r>
            <a:r>
              <a:rPr lang="ko-KR" altLang="en-US" sz="1050" dirty="0">
                <a:solidFill>
                  <a:schemeClr val="tx1"/>
                </a:solidFill>
              </a:rPr>
              <a:t>구성과 관련된 전체 설명자 집합을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나타내는 개체 배열을 가져오는 파일입니다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algn="r"/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C1522B-2AC4-4A68-ACEA-DECCBBE57102}"/>
              </a:ext>
            </a:extLst>
          </p:cNvPr>
          <p:cNvSpPr/>
          <p:nvPr/>
        </p:nvSpPr>
        <p:spPr>
          <a:xfrm>
            <a:off x="895590" y="3797158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14. timeout.py</a:t>
            </a:r>
          </a:p>
          <a:p>
            <a:r>
              <a:rPr lang="ko-KR" altLang="en-US" sz="1050" dirty="0"/>
              <a:t>예외가 발생하면 </a:t>
            </a:r>
            <a:r>
              <a:rPr lang="en-US" altLang="ko-KR" sz="1050" dirty="0"/>
              <a:t>error </a:t>
            </a:r>
            <a:r>
              <a:rPr lang="ko-KR" altLang="en-US" sz="1050" dirty="0"/>
              <a:t>메시지를 출력합니다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r>
              <a:rPr lang="ko-KR" altLang="en-US" sz="1050" dirty="0"/>
              <a:t>또한 에러를 감싸주는 </a:t>
            </a:r>
            <a:r>
              <a:rPr lang="en-US" altLang="ko-KR" sz="1050" dirty="0"/>
              <a:t>wrapper </a:t>
            </a:r>
            <a:r>
              <a:rPr lang="ko-KR" altLang="en-US" sz="1050" dirty="0"/>
              <a:t>함수가 존재합니다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이 함수는 신호를 받아서 이러한 신호를 출력해주는 파일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653B7C-5207-4D22-A28F-E827A47C6567}"/>
              </a:ext>
            </a:extLst>
          </p:cNvPr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13. USBVendor.py</a:t>
            </a:r>
          </a:p>
          <a:p>
            <a:r>
              <a:rPr lang="en-US" altLang="ko-KR" sz="1050" dirty="0"/>
              <a:t>device </a:t>
            </a:r>
            <a:r>
              <a:rPr lang="ko-KR" altLang="en-US" sz="1050" dirty="0"/>
              <a:t>와 </a:t>
            </a:r>
            <a:r>
              <a:rPr lang="en-US" altLang="ko-KR" sz="1050" dirty="0"/>
              <a:t>verbose</a:t>
            </a:r>
            <a:r>
              <a:rPr lang="ko-KR" altLang="en-US" sz="1050" dirty="0"/>
              <a:t>를 정의하는 부분으로</a:t>
            </a:r>
          </a:p>
          <a:p>
            <a:r>
              <a:rPr lang="ko-KR" altLang="en-US" sz="1050" dirty="0"/>
              <a:t>클래스안에 생성자와 </a:t>
            </a:r>
            <a:r>
              <a:rPr lang="en-US" altLang="ko-KR" sz="1050" dirty="0"/>
              <a:t>device</a:t>
            </a:r>
            <a:r>
              <a:rPr lang="ko-KR" altLang="en-US" sz="1050" dirty="0"/>
              <a:t>와 </a:t>
            </a:r>
            <a:r>
              <a:rPr lang="en-US" altLang="ko-KR" sz="1050" dirty="0"/>
              <a:t>verbose</a:t>
            </a:r>
            <a:r>
              <a:rPr lang="ko-KR" altLang="en-US" sz="1050" dirty="0"/>
              <a:t>를 설정할 수 있는 </a:t>
            </a:r>
          </a:p>
          <a:p>
            <a:r>
              <a:rPr lang="en-US" altLang="ko-KR" sz="1050" dirty="0" err="1"/>
              <a:t>set_device</a:t>
            </a:r>
            <a:r>
              <a:rPr lang="ko-KR" altLang="en-US" sz="1050" dirty="0"/>
              <a:t>가 존재하는 파일입니다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marL="0" lvl="1">
              <a:lnSpc>
                <a:spcPct val="150000"/>
              </a:lnSpc>
            </a:pP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1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오픈소스의 파일 분석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FD5AFB-DAA2-4F19-B9D0-CFACFB6299AC}"/>
              </a:ext>
            </a:extLst>
          </p:cNvPr>
          <p:cNvSpPr/>
          <p:nvPr/>
        </p:nvSpPr>
        <p:spPr>
          <a:xfrm>
            <a:off x="895590" y="2425351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19. USBCDC2.py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50" dirty="0" err="1"/>
              <a:t>Iphone</a:t>
            </a:r>
            <a:r>
              <a:rPr lang="ko-KR" altLang="en-US" sz="1050" dirty="0"/>
              <a:t>과 </a:t>
            </a:r>
            <a:r>
              <a:rPr lang="en-US" altLang="ko-KR" sz="1050" dirty="0"/>
              <a:t>USB</a:t>
            </a:r>
            <a:r>
              <a:rPr lang="ko-KR" altLang="en-US" sz="1050" dirty="0"/>
              <a:t>장치를 연결하는 파일입니다</a:t>
            </a:r>
            <a:r>
              <a:rPr lang="en-US" altLang="ko-KR" sz="105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7852A2-E229-4634-9C7A-018489DBFAF0}"/>
              </a:ext>
            </a:extLst>
          </p:cNvPr>
          <p:cNvSpPr/>
          <p:nvPr/>
        </p:nvSpPr>
        <p:spPr>
          <a:xfrm>
            <a:off x="6551104" y="2425351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21.</a:t>
            </a:r>
            <a:r>
              <a:rPr lang="ko-KR" altLang="en-US" sz="1400" b="1" dirty="0">
                <a:solidFill>
                  <a:srgbClr val="424242"/>
                </a:solidFill>
              </a:rPr>
              <a:t> </a:t>
            </a:r>
            <a:r>
              <a:rPr lang="en-US" altLang="ko-KR" sz="1400" b="1" dirty="0">
                <a:solidFill>
                  <a:srgbClr val="424242"/>
                </a:solidFill>
              </a:rPr>
              <a:t>USBEndPoint.py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생성자와 더불어 </a:t>
            </a:r>
            <a:r>
              <a:rPr lang="en-US" altLang="ko-KR" sz="1050" dirty="0">
                <a:solidFill>
                  <a:schemeClr val="tx1"/>
                </a:solidFill>
              </a:rPr>
              <a:t>interface</a:t>
            </a:r>
            <a:r>
              <a:rPr lang="ko-KR" altLang="en-US" sz="1050" dirty="0">
                <a:solidFill>
                  <a:schemeClr val="tx1"/>
                </a:solidFill>
              </a:rPr>
              <a:t>를 받는 함수가 존재하고</a:t>
            </a:r>
          </a:p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주된 기능으로는 </a:t>
            </a:r>
            <a:r>
              <a:rPr lang="en-US" altLang="ko-KR" sz="1050" dirty="0" err="1">
                <a:solidFill>
                  <a:schemeClr val="tx1"/>
                </a:solidFill>
              </a:rPr>
              <a:t>maxusb.app.mode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가 </a:t>
            </a:r>
            <a:r>
              <a:rPr lang="en-US" altLang="ko-KR" sz="1050" dirty="0">
                <a:solidFill>
                  <a:schemeClr val="tx1"/>
                </a:solidFill>
              </a:rPr>
              <a:t>2</a:t>
            </a:r>
            <a:r>
              <a:rPr lang="ko-KR" altLang="en-US" sz="1050" dirty="0">
                <a:solidFill>
                  <a:schemeClr val="tx1"/>
                </a:solidFill>
              </a:rPr>
              <a:t>가 아니라면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r"/>
            <a:r>
              <a:rPr lang="en-US" altLang="ko-KR" sz="1050" dirty="0">
                <a:solidFill>
                  <a:schemeClr val="tx1"/>
                </a:solidFill>
              </a:rPr>
              <a:t>0</a:t>
            </a:r>
            <a:r>
              <a:rPr lang="ko-KR" altLang="en-US" sz="1050" dirty="0">
                <a:solidFill>
                  <a:schemeClr val="tx1"/>
                </a:solidFill>
              </a:rPr>
              <a:t>으로 만들어주어 </a:t>
            </a:r>
            <a:r>
              <a:rPr lang="en-US" altLang="ko-KR" sz="1050" dirty="0" err="1">
                <a:solidFill>
                  <a:schemeClr val="tx1"/>
                </a:solidFill>
              </a:rPr>
              <a:t>usb</a:t>
            </a:r>
            <a:r>
              <a:rPr lang="ko-KR" altLang="en-US" sz="1050" dirty="0">
                <a:solidFill>
                  <a:schemeClr val="tx1"/>
                </a:solidFill>
              </a:rPr>
              <a:t>의 작동을 </a:t>
            </a:r>
            <a:r>
              <a:rPr lang="ko-KR" altLang="en-US" sz="1050" dirty="0" err="1">
                <a:solidFill>
                  <a:schemeClr val="tx1"/>
                </a:solidFill>
              </a:rPr>
              <a:t>끝내주는</a:t>
            </a:r>
            <a:r>
              <a:rPr lang="ko-KR" altLang="en-US" sz="1050" dirty="0">
                <a:solidFill>
                  <a:schemeClr val="tx1"/>
                </a:solidFill>
              </a:rPr>
              <a:t> 파일입니다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algn="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r>
              <a:rPr lang="ko-KR" altLang="en-US" sz="1050" dirty="0">
                <a:solidFill>
                  <a:schemeClr val="tx1"/>
                </a:solidFill>
              </a:rPr>
              <a:t>ー＞작동  </a:t>
            </a:r>
            <a:r>
              <a:rPr lang="en-US" altLang="ko-KR" sz="1050" dirty="0">
                <a:solidFill>
                  <a:schemeClr val="tx1"/>
                </a:solidFill>
              </a:rPr>
              <a:t>0 -&gt; </a:t>
            </a:r>
            <a:r>
              <a:rPr lang="ko-KR" altLang="en-US" sz="1050" dirty="0">
                <a:solidFill>
                  <a:schemeClr val="tx1"/>
                </a:solidFill>
              </a:rPr>
              <a:t>종료 </a:t>
            </a:r>
            <a:endParaRPr lang="ko-KR" altLang="en-US" sz="1050" dirty="0">
              <a:solidFill>
                <a:schemeClr val="tx1"/>
              </a:solidFill>
              <a:effectLst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9124E6-0162-40BE-BD83-1817F4DB8D52}"/>
              </a:ext>
            </a:extLst>
          </p:cNvPr>
          <p:cNvSpPr/>
          <p:nvPr/>
        </p:nvSpPr>
        <p:spPr>
          <a:xfrm>
            <a:off x="6551104" y="3787785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22.USBDevice.py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marL="177800" lvl="1" algn="r">
              <a:lnSpc>
                <a:spcPct val="150000"/>
              </a:lnSpc>
            </a:pPr>
            <a:r>
              <a:rPr lang="ko-KR" altLang="en-US" sz="1200" dirty="0">
                <a:solidFill>
                  <a:srgbClr val="424242"/>
                </a:solidFill>
              </a:rPr>
              <a:t>각 </a:t>
            </a:r>
            <a:r>
              <a:rPr lang="en-US" altLang="ko-KR" sz="1200" dirty="0">
                <a:solidFill>
                  <a:srgbClr val="424242"/>
                </a:solidFill>
              </a:rPr>
              <a:t>USB</a:t>
            </a:r>
            <a:r>
              <a:rPr lang="ko-KR" altLang="en-US" sz="1200" dirty="0">
                <a:solidFill>
                  <a:srgbClr val="424242"/>
                </a:solidFill>
              </a:rPr>
              <a:t>의 데이터와 데이터들을 연결하는 파일입니다</a:t>
            </a:r>
            <a:r>
              <a:rPr lang="en-US" altLang="ko-KR" sz="1200" dirty="0">
                <a:solidFill>
                  <a:srgbClr val="424242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C1522B-2AC4-4A68-ACEA-DECCBBE57102}"/>
              </a:ext>
            </a:extLst>
          </p:cNvPr>
          <p:cNvSpPr/>
          <p:nvPr/>
        </p:nvSpPr>
        <p:spPr>
          <a:xfrm>
            <a:off x="895590" y="3787785"/>
            <a:ext cx="4641610" cy="1295401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20. USBClass.py</a:t>
            </a:r>
          </a:p>
          <a:p>
            <a:r>
              <a:rPr lang="en-US" altLang="ko-KR" sz="1050" dirty="0"/>
              <a:t>Interface</a:t>
            </a:r>
            <a:r>
              <a:rPr lang="ko-KR" altLang="en-US" sz="1050" dirty="0"/>
              <a:t>값을 초기화하고 </a:t>
            </a:r>
            <a:r>
              <a:rPr lang="en-US" altLang="ko-KR" sz="1050" dirty="0" err="1"/>
              <a:t>request_handler</a:t>
            </a:r>
            <a:r>
              <a:rPr lang="en-US" altLang="ko-KR" sz="1050" dirty="0"/>
              <a:t> </a:t>
            </a:r>
            <a:r>
              <a:rPr lang="ko-KR" altLang="en-US" sz="1050" dirty="0"/>
              <a:t>함수를 부릅니다</a:t>
            </a:r>
            <a:r>
              <a:rPr lang="en-US" altLang="ko-KR" sz="1050" dirty="0"/>
              <a:t>. </a:t>
            </a:r>
          </a:p>
          <a:p>
            <a:r>
              <a:rPr lang="ko-KR" altLang="en-US" sz="1050" dirty="0"/>
              <a:t>각 </a:t>
            </a:r>
            <a:r>
              <a:rPr lang="en-US" altLang="ko-KR" sz="1050" dirty="0"/>
              <a:t>interface</a:t>
            </a:r>
            <a:r>
              <a:rPr lang="ko-KR" altLang="en-US" sz="1050" dirty="0"/>
              <a:t>를 설정하는 파일입니다</a:t>
            </a:r>
            <a:r>
              <a:rPr lang="en-US" altLang="ko-KR" sz="1050" dirty="0"/>
              <a:t>.</a:t>
            </a:r>
            <a:endParaRPr lang="ko-KR" altLang="en-US" sz="1050" dirty="0"/>
          </a:p>
          <a:p>
            <a:pPr marL="0" lvl="1">
              <a:lnSpc>
                <a:spcPct val="150000"/>
              </a:lnSpc>
            </a:pP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33AA82-CEA5-42F9-9E63-5364E31D4F43}"/>
              </a:ext>
            </a:extLst>
          </p:cNvPr>
          <p:cNvSpPr/>
          <p:nvPr/>
        </p:nvSpPr>
        <p:spPr>
          <a:xfrm>
            <a:off x="3775195" y="5403225"/>
            <a:ext cx="4641610" cy="1295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23.UMap.py</a:t>
            </a:r>
          </a:p>
          <a:p>
            <a:pPr marL="177800" lvl="1" algn="r">
              <a:lnSpc>
                <a:spcPct val="150000"/>
              </a:lnSpc>
            </a:pPr>
            <a:endParaRPr lang="en-US" altLang="ko-KR" sz="200" dirty="0">
              <a:solidFill>
                <a:srgbClr val="424242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from </a:t>
            </a:r>
            <a:r>
              <a:rPr lang="en-US" altLang="ko-KR" sz="1050" dirty="0" err="1">
                <a:solidFill>
                  <a:schemeClr val="tx1"/>
                </a:solidFill>
              </a:rPr>
              <a:t>optparse</a:t>
            </a:r>
            <a:r>
              <a:rPr lang="en-US" altLang="ko-KR" sz="1050" dirty="0">
                <a:solidFill>
                  <a:schemeClr val="tx1"/>
                </a:solidFill>
              </a:rPr>
              <a:t> import </a:t>
            </a:r>
            <a:r>
              <a:rPr lang="en-US" altLang="ko-KR" sz="1050" dirty="0" err="1">
                <a:solidFill>
                  <a:schemeClr val="tx1"/>
                </a:solidFill>
              </a:rPr>
              <a:t>OptionParser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from </a:t>
            </a:r>
            <a:r>
              <a:rPr lang="en-US" altLang="ko-KR" sz="1050" dirty="0" err="1">
                <a:solidFill>
                  <a:schemeClr val="tx1"/>
                </a:solidFill>
              </a:rPr>
              <a:t>optparse</a:t>
            </a:r>
            <a:r>
              <a:rPr lang="en-US" altLang="ko-KR" sz="1050" dirty="0">
                <a:solidFill>
                  <a:schemeClr val="tx1"/>
                </a:solidFill>
              </a:rPr>
              <a:t> import </a:t>
            </a:r>
            <a:r>
              <a:rPr lang="en-US" altLang="ko-KR" sz="1050" dirty="0" err="1">
                <a:solidFill>
                  <a:schemeClr val="tx1"/>
                </a:solidFill>
              </a:rPr>
              <a:t>OptionGroup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20,21 </a:t>
            </a:r>
            <a:r>
              <a:rPr lang="ko-KR" altLang="en-US" sz="1050" dirty="0">
                <a:solidFill>
                  <a:schemeClr val="tx1"/>
                </a:solidFill>
              </a:rPr>
              <a:t>번째줄에 각각 이러한 모듈들을 </a:t>
            </a:r>
            <a:r>
              <a:rPr lang="en-US" altLang="ko-KR" sz="1050" dirty="0">
                <a:solidFill>
                  <a:schemeClr val="tx1"/>
                </a:solidFill>
              </a:rPr>
              <a:t>import</a:t>
            </a:r>
            <a:r>
              <a:rPr lang="ko-KR" altLang="en-US" sz="1050" dirty="0">
                <a:solidFill>
                  <a:schemeClr val="tx1"/>
                </a:solidFill>
              </a:rPr>
              <a:t>하여 다양한 옵션을 사용합니다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r>
              <a:rPr lang="ko-KR" altLang="en-US" sz="1050" dirty="0">
                <a:solidFill>
                  <a:schemeClr val="tx1"/>
                </a:solidFill>
              </a:rPr>
              <a:t> 따라서</a:t>
            </a:r>
            <a:r>
              <a:rPr lang="en-US" altLang="ko-KR" sz="1050" dirty="0">
                <a:solidFill>
                  <a:schemeClr val="tx1"/>
                </a:solidFill>
              </a:rPr>
              <a:t>, </a:t>
            </a:r>
            <a:r>
              <a:rPr lang="ko-KR" altLang="en-US" sz="1050" dirty="0">
                <a:solidFill>
                  <a:schemeClr val="tx1"/>
                </a:solidFill>
              </a:rPr>
              <a:t>이러한 옵션들로 </a:t>
            </a:r>
            <a:r>
              <a:rPr lang="en-US" altLang="ko-KR" sz="1050" dirty="0" err="1">
                <a:solidFill>
                  <a:schemeClr val="tx1"/>
                </a:solidFill>
              </a:rPr>
              <a:t>usb</a:t>
            </a:r>
            <a:r>
              <a:rPr lang="ko-KR" altLang="en-US" sz="1050" dirty="0">
                <a:solidFill>
                  <a:schemeClr val="tx1"/>
                </a:solidFill>
              </a:rPr>
              <a:t>의 다양한 경우의 수를 나타내어 해당 에러들을 잡아줍니다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r>
              <a:rPr lang="ko-KR" altLang="en-US" sz="1050" dirty="0">
                <a:solidFill>
                  <a:schemeClr val="tx1"/>
                </a:solidFill>
              </a:rPr>
              <a:t> 그중 </a:t>
            </a:r>
            <a:r>
              <a:rPr lang="en-US" altLang="ko-KR" sz="1050" dirty="0" err="1">
                <a:solidFill>
                  <a:schemeClr val="tx1"/>
                </a:solidFill>
              </a:rPr>
              <a:t>fuzzc</a:t>
            </a:r>
            <a:r>
              <a:rPr lang="en-US" altLang="ko-KR" sz="1050" dirty="0">
                <a:solidFill>
                  <a:schemeClr val="tx1"/>
                </a:solidFill>
              </a:rPr>
              <a:t> , vendor , apple , </a:t>
            </a:r>
            <a:r>
              <a:rPr lang="en-US" altLang="ko-KR" sz="1050" dirty="0" err="1">
                <a:solidFill>
                  <a:schemeClr val="tx1"/>
                </a:solidFill>
              </a:rPr>
              <a:t>cls</a:t>
            </a:r>
            <a:r>
              <a:rPr lang="en-US" altLang="ko-KR" sz="1050" dirty="0">
                <a:solidFill>
                  <a:schemeClr val="tx1"/>
                </a:solidFill>
              </a:rPr>
              <a:t>, device  </a:t>
            </a:r>
            <a:r>
              <a:rPr lang="en-US" altLang="ko-KR" sz="1050" dirty="0" err="1">
                <a:solidFill>
                  <a:schemeClr val="tx1"/>
                </a:solidFill>
              </a:rPr>
              <a:t>osid</a:t>
            </a:r>
            <a:r>
              <a:rPr lang="en-US" altLang="ko-KR" sz="1050" dirty="0">
                <a:solidFill>
                  <a:schemeClr val="tx1"/>
                </a:solidFill>
              </a:rPr>
              <a:t>,  </a:t>
            </a:r>
            <a:r>
              <a:rPr lang="ko-KR" altLang="en-US" sz="1050" dirty="0">
                <a:solidFill>
                  <a:schemeClr val="tx1"/>
                </a:solidFill>
              </a:rPr>
              <a:t>를 하는 파일입니다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010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기능 분석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1DD91-7274-4A78-9889-589DBE3B5F5D}"/>
              </a:ext>
            </a:extLst>
          </p:cNvPr>
          <p:cNvSpPr/>
          <p:nvPr/>
        </p:nvSpPr>
        <p:spPr>
          <a:xfrm>
            <a:off x="1543050" y="1780598"/>
            <a:ext cx="4641610" cy="12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150000"/>
              </a:lnSpc>
            </a:pPr>
            <a:r>
              <a:rPr lang="en-US" altLang="ko-KR" sz="3200" b="1" dirty="0" err="1">
                <a:solidFill>
                  <a:srgbClr val="424242"/>
                </a:solidFill>
              </a:rPr>
              <a:t>Excute</a:t>
            </a:r>
            <a:r>
              <a:rPr lang="en-US" altLang="ko-KR" sz="3200" b="1" dirty="0">
                <a:solidFill>
                  <a:srgbClr val="424242"/>
                </a:solidFill>
              </a:rPr>
              <a:t> fuzz testcase</a:t>
            </a:r>
            <a:endParaRPr lang="ko-KR" altLang="en-US" sz="1600" dirty="0">
              <a:solidFill>
                <a:srgbClr val="4242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4560113" y="3429000"/>
            <a:ext cx="7631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테스트 케이스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시험을 수행하기 위한 시험 시나리오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퍼즈를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실행하는 기능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3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96244" y="292423"/>
            <a:ext cx="4826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오픈소스의 </a:t>
            </a:r>
            <a:r>
              <a:rPr lang="ko-KR" altLang="en-US" sz="1600" dirty="0">
                <a:solidFill>
                  <a:schemeClr val="bg1"/>
                </a:solidFill>
              </a:rPr>
              <a:t>기능 분석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1DD91-7274-4A78-9889-589DBE3B5F5D}"/>
              </a:ext>
            </a:extLst>
          </p:cNvPr>
          <p:cNvSpPr/>
          <p:nvPr/>
        </p:nvSpPr>
        <p:spPr>
          <a:xfrm>
            <a:off x="467726" y="1676652"/>
            <a:ext cx="7476648" cy="1295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r">
              <a:lnSpc>
                <a:spcPct val="150000"/>
              </a:lnSpc>
            </a:pPr>
            <a:r>
              <a:rPr lang="en-US" altLang="ko-KR" sz="3200" b="1" dirty="0">
                <a:solidFill>
                  <a:srgbClr val="424242"/>
                </a:solidFill>
              </a:rPr>
              <a:t>parser</a:t>
            </a:r>
            <a:r>
              <a:rPr lang="ko-KR" altLang="en-US" sz="3200" b="1" dirty="0">
                <a:solidFill>
                  <a:srgbClr val="424242"/>
                </a:solidFill>
              </a:rPr>
              <a:t>와 </a:t>
            </a:r>
            <a:r>
              <a:rPr lang="en-US" altLang="ko-KR" sz="3200" b="1" dirty="0">
                <a:solidFill>
                  <a:srgbClr val="424242"/>
                </a:solidFill>
              </a:rPr>
              <a:t>group</a:t>
            </a:r>
            <a:r>
              <a:rPr lang="ko-KR" altLang="en-US" sz="3200" b="1" dirty="0">
                <a:solidFill>
                  <a:srgbClr val="424242"/>
                </a:solidFill>
              </a:rPr>
              <a:t>으로 </a:t>
            </a:r>
            <a:r>
              <a:rPr lang="ko-KR" altLang="en-US" sz="3200" b="1" dirty="0" err="1">
                <a:solidFill>
                  <a:srgbClr val="424242"/>
                </a:solidFill>
              </a:rPr>
              <a:t>명령행</a:t>
            </a:r>
            <a:r>
              <a:rPr lang="ko-KR" altLang="en-US" sz="3200" b="1" dirty="0">
                <a:solidFill>
                  <a:srgbClr val="424242"/>
                </a:solidFill>
              </a:rPr>
              <a:t> 인자 메뉴</a:t>
            </a:r>
            <a:endParaRPr lang="ko-KR" altLang="en-US" sz="1600" dirty="0">
              <a:solidFill>
                <a:srgbClr val="42424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379AD-FE7A-48F2-887A-75D5F44E67AB}"/>
              </a:ext>
            </a:extLst>
          </p:cNvPr>
          <p:cNvSpPr txBox="1"/>
          <p:nvPr/>
        </p:nvSpPr>
        <p:spPr>
          <a:xfrm>
            <a:off x="5109336" y="2972053"/>
            <a:ext cx="70826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명령행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인자 메뉴를 만들어서 옵션의 각각의 역할을 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ref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VID/PID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데이터베이스를 참조하는 명령어이다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(REF = VID:PID)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dly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열거형 시도 사이를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delay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하는 명령어이다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기본값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1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-L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listclasses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umap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지원하는 장치 클래스를 나열하는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명령어이다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identify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연결된 호스트에서 지원되는 모든 장치 클래스를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식별하는 명령어이다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-s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fuzzs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단일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fuzz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테스트 케이스를 보내는 명령어이다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(FUZZS =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서브 클래스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proto : E/C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테스트 케이스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-f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fuzzc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특정 클래스를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퍼지하는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명령어이다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fontAlgn="base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(FUZZC =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서브 클래스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proto : E/C/A[: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fuzzcase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1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1403</Words>
  <Application>Microsoft Office PowerPoint</Application>
  <PresentationFormat>와이드스크린</PresentationFormat>
  <Paragraphs>273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함초롬돋움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simple</cp:lastModifiedBy>
  <cp:revision>135</cp:revision>
  <dcterms:created xsi:type="dcterms:W3CDTF">2017-10-09T06:24:25Z</dcterms:created>
  <dcterms:modified xsi:type="dcterms:W3CDTF">2018-11-13T16:55:16Z</dcterms:modified>
</cp:coreProperties>
</file>