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9" r:id="rId3"/>
    <p:sldId id="262" r:id="rId4"/>
    <p:sldId id="270" r:id="rId5"/>
    <p:sldId id="278" r:id="rId6"/>
    <p:sldId id="277" r:id="rId7"/>
    <p:sldId id="263" r:id="rId8"/>
    <p:sldId id="271" r:id="rId9"/>
    <p:sldId id="264" r:id="rId10"/>
    <p:sldId id="272" r:id="rId11"/>
    <p:sldId id="265" r:id="rId12"/>
    <p:sldId id="273" r:id="rId13"/>
    <p:sldId id="266" r:id="rId14"/>
    <p:sldId id="274" r:id="rId15"/>
    <p:sldId id="267" r:id="rId16"/>
    <p:sldId id="275" r:id="rId17"/>
    <p:sldId id="268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99FF33"/>
    <a:srgbClr val="66FF3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B2899-6FD7-4946-84F0-6D0EE90DBBD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52AE8-0CD4-4790-AAA7-46312A6DA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2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349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8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9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90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699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71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56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187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42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9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0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1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0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8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0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2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E7A8-AF68-4900-AE42-D402B71DA6B9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F9A06-2D8E-4905-B371-110D5DC29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9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13152" y="1460429"/>
            <a:ext cx="2134792" cy="5031811"/>
            <a:chOff x="1088141" y="996043"/>
            <a:chExt cx="2512526" cy="54377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141" y="996043"/>
              <a:ext cx="2512526" cy="5437739"/>
            </a:xfrm>
            <a:prstGeom prst="rect">
              <a:avLst/>
            </a:prstGeom>
          </p:spPr>
        </p:pic>
        <p:pic>
          <p:nvPicPr>
            <p:cNvPr id="1026" name="Picture 2" descr="푸시웹 카카오아이디 로그인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6" t="54054" r="45395" b="36480"/>
            <a:stretch/>
          </p:blipFill>
          <p:spPr bwMode="auto">
            <a:xfrm>
              <a:off x="1278965" y="5682341"/>
              <a:ext cx="2130878" cy="449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Google Shape;296;p30"/>
          <p:cNvGraphicFramePr/>
          <p:nvPr>
            <p:extLst>
              <p:ext uri="{D42A27DB-BD31-4B8C-83A1-F6EECF244321}">
                <p14:modId xmlns:p14="http://schemas.microsoft.com/office/powerpoint/2010/main" val="16075144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로그인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UI-Login-001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LoginScreen.tsx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3513152" y="5696712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861888" y="2833624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53224" y="281831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1249373378"/>
              </p:ext>
            </p:extLst>
          </p:nvPr>
        </p:nvGraphicFramePr>
        <p:xfrm>
          <a:off x="741680" y="1894684"/>
          <a:ext cx="10698480" cy="388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5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1096">
                  <a:extLst>
                    <a:ext uri="{9D8B030D-6E8A-4147-A177-3AD203B41FA5}">
                      <a16:colId xmlns:a16="http://schemas.microsoft.com/office/drawing/2014/main" val="2830316290"/>
                    </a:ext>
                  </a:extLst>
                </a:gridCol>
                <a:gridCol w="1720088">
                  <a:extLst>
                    <a:ext uri="{9D8B030D-6E8A-4147-A177-3AD203B41FA5}">
                      <a16:colId xmlns:a16="http://schemas.microsoft.com/office/drawing/2014/main" val="4225896789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No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 smtClean="0"/>
                        <a:t>Give</a:t>
                      </a:r>
                      <a:r>
                        <a:rPr lang="en-US" altLang="ko-KR" sz="1600" b="1" dirty="0" smtClean="0"/>
                        <a:t>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 smtClean="0"/>
                        <a:t>W</a:t>
                      </a:r>
                      <a:r>
                        <a:rPr lang="ko-KR" sz="1600" b="1" dirty="0" err="1" smtClean="0"/>
                        <a:t>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Then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/>
                        <a:t>수행결과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smtClean="0"/>
                        <a:t>관련 </a:t>
                      </a:r>
                      <a:r>
                        <a:rPr lang="en-US" altLang="ko-KR" sz="1600" b="1" dirty="0" smtClean="0"/>
                        <a:t>TASK(JIRA)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/>
                        <a:t>1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바코드 아이콘 클릭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바코드 인식 화면으로 이동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/>
                        <a:t>2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바코드 인식이 되지 않을 때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상품명 칸에 직접 입력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품목 </a:t>
                      </a:r>
                      <a:r>
                        <a:rPr lang="ko-KR" altLang="en-US" sz="1500" dirty="0" err="1" smtClean="0"/>
                        <a:t>드롭다운</a:t>
                      </a:r>
                      <a:r>
                        <a:rPr lang="ko-KR" altLang="en-US" sz="1500" dirty="0" smtClean="0"/>
                        <a:t> 클릭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카테고리 선택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03634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카메라 아이콘 클릭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OCR </a:t>
                      </a:r>
                      <a:r>
                        <a:rPr lang="ko-KR" altLang="en-US" sz="1500" dirty="0" smtClean="0"/>
                        <a:t>화면으로 이동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76064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 smtClean="0"/>
                        <a:t>OCR</a:t>
                      </a:r>
                      <a:r>
                        <a:rPr lang="ko-KR" altLang="en-US" sz="1500" dirty="0" smtClean="0"/>
                        <a:t>로 제대로 받아오지 못할 때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유통기한 칸에 직접 날짜 선택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3069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6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등록 버튼 클릭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제품 등록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사용자의</a:t>
                      </a:r>
                      <a:r>
                        <a:rPr lang="ko-KR" altLang="en-US" sz="1500" baseline="0" dirty="0" smtClean="0"/>
                        <a:t> 냉장고에 해당 제품이 등록됨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57166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713740" y="1376871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96;p30"/>
          <p:cNvGraphicFramePr/>
          <p:nvPr>
            <p:extLst>
              <p:ext uri="{D42A27DB-BD31-4B8C-83A1-F6EECF244321}">
                <p14:modId xmlns:p14="http://schemas.microsoft.com/office/powerpoint/2010/main" val="3615005066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제품 등록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UI-Register-001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RegisterScreen.tsx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47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296;p30"/>
          <p:cNvGraphicFramePr/>
          <p:nvPr>
            <p:extLst>
              <p:ext uri="{D42A27DB-BD31-4B8C-83A1-F6EECF244321}">
                <p14:modId xmlns:p14="http://schemas.microsoft.com/office/powerpoint/2010/main" val="491083186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바코드 인식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UI-Barcode-001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BarcodeScreen.tsx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16" y="1413256"/>
            <a:ext cx="2397454" cy="5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7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2288887405"/>
              </p:ext>
            </p:extLst>
          </p:nvPr>
        </p:nvGraphicFramePr>
        <p:xfrm>
          <a:off x="750824" y="2214724"/>
          <a:ext cx="10698480" cy="13518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val="2830316290"/>
                    </a:ext>
                  </a:extLst>
                </a:gridCol>
                <a:gridCol w="1811528">
                  <a:extLst>
                    <a:ext uri="{9D8B030D-6E8A-4147-A177-3AD203B41FA5}">
                      <a16:colId xmlns:a16="http://schemas.microsoft.com/office/drawing/2014/main" val="4225896789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No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 smtClean="0"/>
                        <a:t>Give</a:t>
                      </a:r>
                      <a:r>
                        <a:rPr lang="en-US" altLang="ko-KR" sz="1600" b="1" dirty="0" smtClean="0"/>
                        <a:t>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 smtClean="0"/>
                        <a:t>W</a:t>
                      </a:r>
                      <a:r>
                        <a:rPr lang="ko-KR" sz="1600" b="1" dirty="0" err="1" smtClean="0"/>
                        <a:t>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Then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/>
                        <a:t>수행결과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smtClean="0"/>
                        <a:t>관련 </a:t>
                      </a:r>
                      <a:r>
                        <a:rPr lang="en-US" altLang="ko-KR" sz="1600" b="1" dirty="0" smtClean="0"/>
                        <a:t>TASK(JIRA)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/>
                        <a:t>1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바코드 스캔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바코드</a:t>
                      </a:r>
                      <a:r>
                        <a:rPr lang="ko-KR" altLang="en-US" sz="1500" baseline="0" dirty="0" smtClean="0"/>
                        <a:t> 숫자</a:t>
                      </a:r>
                      <a:r>
                        <a:rPr lang="ko-KR" altLang="en-US" sz="1500" dirty="0" smtClean="0"/>
                        <a:t>를 읽음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DB</a:t>
                      </a:r>
                      <a:r>
                        <a:rPr lang="ko-KR" altLang="en-US" sz="1500" dirty="0" smtClean="0"/>
                        <a:t>에 있는 제품이라면 제품 등록 양식을</a:t>
                      </a:r>
                      <a:r>
                        <a:rPr lang="ko-KR" altLang="en-US" sz="1500" baseline="0" dirty="0" smtClean="0"/>
                        <a:t> 채워주고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아니면 </a:t>
                      </a:r>
                      <a:r>
                        <a:rPr lang="en-US" altLang="ko-KR" sz="1500" baseline="0" dirty="0" smtClean="0"/>
                        <a:t>alert</a:t>
                      </a:r>
                      <a:r>
                        <a:rPr lang="ko-KR" altLang="en-US" sz="1500" baseline="0" dirty="0" smtClean="0"/>
                        <a:t>를 띄움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722884" y="1696911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96;p30"/>
          <p:cNvGraphicFramePr/>
          <p:nvPr>
            <p:extLst>
              <p:ext uri="{D42A27DB-BD31-4B8C-83A1-F6EECF244321}">
                <p14:modId xmlns:p14="http://schemas.microsoft.com/office/powerpoint/2010/main" val="2804287431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바코드 인식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UI-Barcode-001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BarcodeScreen.tsx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7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296;p30"/>
          <p:cNvGraphicFramePr/>
          <p:nvPr>
            <p:extLst>
              <p:ext uri="{D42A27DB-BD31-4B8C-83A1-F6EECF244321}">
                <p14:modId xmlns:p14="http://schemas.microsoft.com/office/powerpoint/2010/main" val="2601724619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OCR</a:t>
                      </a: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UI-OCR-001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OCRScreen.tsx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90" y="1515505"/>
            <a:ext cx="2287270" cy="4950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32" y="1515505"/>
            <a:ext cx="2284496" cy="494422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885520" y="3083448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772154" y="3083448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07200" y="2943240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700715" y="3609808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06580" y="2927933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사진첩으로 이동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106580" y="3596354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카메라 촬영 화면으로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112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3485662576"/>
              </p:ext>
            </p:extLst>
          </p:nvPr>
        </p:nvGraphicFramePr>
        <p:xfrm>
          <a:off x="741680" y="2187292"/>
          <a:ext cx="10698480" cy="15729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325">
                  <a:extLst>
                    <a:ext uri="{9D8B030D-6E8A-4147-A177-3AD203B41FA5}">
                      <a16:colId xmlns:a16="http://schemas.microsoft.com/office/drawing/2014/main" val="2830316290"/>
                    </a:ext>
                  </a:extLst>
                </a:gridCol>
                <a:gridCol w="1803280">
                  <a:extLst>
                    <a:ext uri="{9D8B030D-6E8A-4147-A177-3AD203B41FA5}">
                      <a16:colId xmlns:a16="http://schemas.microsoft.com/office/drawing/2014/main" val="4225896789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No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 smtClean="0"/>
                        <a:t>Give</a:t>
                      </a:r>
                      <a:r>
                        <a:rPr lang="en-US" altLang="ko-KR" sz="1600" b="1" dirty="0" smtClean="0"/>
                        <a:t>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 smtClean="0"/>
                        <a:t>W</a:t>
                      </a:r>
                      <a:r>
                        <a:rPr lang="ko-KR" sz="1600" b="1" dirty="0" err="1" smtClean="0"/>
                        <a:t>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Then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/>
                        <a:t>수행결과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smtClean="0"/>
                        <a:t>관련 </a:t>
                      </a:r>
                      <a:r>
                        <a:rPr lang="en-US" altLang="ko-KR" sz="1600" b="1" dirty="0" smtClean="0"/>
                        <a:t>TASK(JIRA)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/>
                        <a:t>1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사진첩 버튼 클릭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사진첩에 있는 사진을 가져옴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유통기한을</a:t>
                      </a:r>
                      <a:r>
                        <a:rPr lang="ko-KR" altLang="en-US" sz="1500" baseline="0" dirty="0" smtClean="0"/>
                        <a:t> 인식함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/>
                        <a:t>2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촬영하기 버튼 클릭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카메라 화면으로 이동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유통기한을 인식함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713740" y="1669479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96;p30"/>
          <p:cNvGraphicFramePr/>
          <p:nvPr>
            <p:extLst>
              <p:ext uri="{D42A27DB-BD31-4B8C-83A1-F6EECF244321}">
                <p14:modId xmlns:p14="http://schemas.microsoft.com/office/powerpoint/2010/main" val="431097916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OCR</a:t>
                      </a: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UI-OCR-001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OCRScreen.tsx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2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296;p30"/>
          <p:cNvGraphicFramePr/>
          <p:nvPr>
            <p:extLst>
              <p:ext uri="{D42A27DB-BD31-4B8C-83A1-F6EECF244321}">
                <p14:modId xmlns:p14="http://schemas.microsoft.com/office/powerpoint/2010/main" val="3106291251"/>
              </p:ext>
            </p:extLst>
          </p:nvPr>
        </p:nvGraphicFramePr>
        <p:xfrm>
          <a:off x="486157" y="384552"/>
          <a:ext cx="11236453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9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레시피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UI-Recipe-001</a:t>
                      </a:r>
                      <a:r>
                        <a:rPr lang="en-US" sz="1600" baseline="0" dirty="0" smtClean="0">
                          <a:latin typeface="+mn-lt"/>
                        </a:rPr>
                        <a:t> / UI-Recipe-002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RecipeListScreen.tsx</a:t>
                      </a:r>
                      <a:r>
                        <a:rPr lang="en-US" sz="1600" baseline="0" dirty="0" smtClean="0">
                          <a:latin typeface="+mn-lt"/>
                        </a:rPr>
                        <a:t> /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RecipeDetailScreen.tsx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79" y="1436268"/>
            <a:ext cx="2349013" cy="50838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11" y="1436268"/>
            <a:ext cx="2349012" cy="508385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684352" y="2516520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707200" y="3162696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6580" y="3147389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레시피 상세 화면으로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717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2110416214"/>
              </p:ext>
            </p:extLst>
          </p:nvPr>
        </p:nvGraphicFramePr>
        <p:xfrm>
          <a:off x="769112" y="2278732"/>
          <a:ext cx="10698480" cy="11232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325">
                  <a:extLst>
                    <a:ext uri="{9D8B030D-6E8A-4147-A177-3AD203B41FA5}">
                      <a16:colId xmlns:a16="http://schemas.microsoft.com/office/drawing/2014/main" val="2830316290"/>
                    </a:ext>
                  </a:extLst>
                </a:gridCol>
                <a:gridCol w="1803280">
                  <a:extLst>
                    <a:ext uri="{9D8B030D-6E8A-4147-A177-3AD203B41FA5}">
                      <a16:colId xmlns:a16="http://schemas.microsoft.com/office/drawing/2014/main" val="4225896789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No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 smtClean="0"/>
                        <a:t>Give</a:t>
                      </a:r>
                      <a:r>
                        <a:rPr lang="en-US" altLang="ko-KR" sz="1600" b="1" dirty="0" smtClean="0"/>
                        <a:t>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 smtClean="0"/>
                        <a:t>W</a:t>
                      </a:r>
                      <a:r>
                        <a:rPr lang="ko-KR" sz="1600" b="1" dirty="0" err="1" smtClean="0"/>
                        <a:t>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Then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/>
                        <a:t>수행결과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smtClean="0"/>
                        <a:t>관련 </a:t>
                      </a:r>
                      <a:r>
                        <a:rPr lang="en-US" altLang="ko-KR" sz="1600" b="1" dirty="0" smtClean="0"/>
                        <a:t>TASK(JIRA)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/>
                        <a:t>1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냉장고 속 재료 기반으로 추천된 레시피</a:t>
                      </a:r>
                      <a:r>
                        <a:rPr lang="ko-KR" altLang="en-US" sz="1500" baseline="0" dirty="0" smtClean="0"/>
                        <a:t> 리스트가 주어짐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레시피 이름을 클릭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레시피 상세 화면으로 이동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741172" y="1760919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296;p30"/>
          <p:cNvGraphicFramePr/>
          <p:nvPr>
            <p:extLst>
              <p:ext uri="{D42A27DB-BD31-4B8C-83A1-F6EECF244321}">
                <p14:modId xmlns:p14="http://schemas.microsoft.com/office/powerpoint/2010/main" val="1391341487"/>
              </p:ext>
            </p:extLst>
          </p:nvPr>
        </p:nvGraphicFramePr>
        <p:xfrm>
          <a:off x="486157" y="384552"/>
          <a:ext cx="11236453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9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레시피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UI-Recipe-001</a:t>
                      </a:r>
                      <a:r>
                        <a:rPr lang="en-US" sz="1600" baseline="0" dirty="0" smtClean="0">
                          <a:latin typeface="+mn-lt"/>
                        </a:rPr>
                        <a:t> / UI-Recipe-002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RecipeListScreen.tsx</a:t>
                      </a:r>
                      <a:r>
                        <a:rPr lang="en-US" sz="1600" baseline="0" dirty="0" smtClean="0">
                          <a:latin typeface="+mn-lt"/>
                        </a:rPr>
                        <a:t> /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RecipeDetailScreen.tsx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18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296;p30"/>
          <p:cNvGraphicFramePr/>
          <p:nvPr>
            <p:extLst>
              <p:ext uri="{D42A27DB-BD31-4B8C-83A1-F6EECF244321}">
                <p14:modId xmlns:p14="http://schemas.microsoft.com/office/powerpoint/2010/main" val="2349894015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마이페이지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UI-User-001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MypageScreen.tsx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56" y="1203268"/>
            <a:ext cx="1971718" cy="546270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067888" y="1553352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201659" y="3126120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1092" y="311081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프로필 사진 수정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3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3221690905"/>
              </p:ext>
            </p:extLst>
          </p:nvPr>
        </p:nvGraphicFramePr>
        <p:xfrm>
          <a:off x="759968" y="2269588"/>
          <a:ext cx="10698480" cy="9939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325">
                  <a:extLst>
                    <a:ext uri="{9D8B030D-6E8A-4147-A177-3AD203B41FA5}">
                      <a16:colId xmlns:a16="http://schemas.microsoft.com/office/drawing/2014/main" val="2830316290"/>
                    </a:ext>
                  </a:extLst>
                </a:gridCol>
                <a:gridCol w="1803280">
                  <a:extLst>
                    <a:ext uri="{9D8B030D-6E8A-4147-A177-3AD203B41FA5}">
                      <a16:colId xmlns:a16="http://schemas.microsoft.com/office/drawing/2014/main" val="4225896789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No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 smtClean="0"/>
                        <a:t>Give</a:t>
                      </a:r>
                      <a:r>
                        <a:rPr lang="en-US" altLang="ko-KR" sz="1600" b="1" dirty="0" smtClean="0"/>
                        <a:t>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 smtClean="0"/>
                        <a:t>W</a:t>
                      </a:r>
                      <a:r>
                        <a:rPr lang="ko-KR" sz="1600" b="1" dirty="0" err="1" smtClean="0"/>
                        <a:t>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Then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/>
                        <a:t>수행결과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smtClean="0"/>
                        <a:t>관련 </a:t>
                      </a:r>
                      <a:r>
                        <a:rPr lang="en-US" altLang="ko-KR" sz="1600" b="1" dirty="0" smtClean="0"/>
                        <a:t>TASK(JIRA)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/>
                        <a:t>1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연필 아이콘 클릭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프로필 사진 선택 </a:t>
                      </a:r>
                      <a:r>
                        <a:rPr lang="ko-KR" altLang="en-US" sz="1500" dirty="0" err="1" smtClean="0"/>
                        <a:t>모달</a:t>
                      </a:r>
                      <a:r>
                        <a:rPr lang="ko-KR" altLang="en-US" sz="1500" dirty="0" smtClean="0"/>
                        <a:t> 오픈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선택한 사진으로 프로필 사진 수정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732028" y="1751775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96;p30"/>
          <p:cNvGraphicFramePr/>
          <p:nvPr>
            <p:extLst>
              <p:ext uri="{D42A27DB-BD31-4B8C-83A1-F6EECF244321}">
                <p14:modId xmlns:p14="http://schemas.microsoft.com/office/powerpoint/2010/main" val="1840679223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마이페이지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UI-User-001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MypageScreen.tsx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94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2343625612"/>
              </p:ext>
            </p:extLst>
          </p:nvPr>
        </p:nvGraphicFramePr>
        <p:xfrm>
          <a:off x="741680" y="2428084"/>
          <a:ext cx="10698480" cy="15729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325">
                  <a:extLst>
                    <a:ext uri="{9D8B030D-6E8A-4147-A177-3AD203B41FA5}">
                      <a16:colId xmlns:a16="http://schemas.microsoft.com/office/drawing/2014/main" val="2830316290"/>
                    </a:ext>
                  </a:extLst>
                </a:gridCol>
                <a:gridCol w="1803280">
                  <a:extLst>
                    <a:ext uri="{9D8B030D-6E8A-4147-A177-3AD203B41FA5}">
                      <a16:colId xmlns:a16="http://schemas.microsoft.com/office/drawing/2014/main" val="4225896789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No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 smtClean="0"/>
                        <a:t>Give</a:t>
                      </a:r>
                      <a:r>
                        <a:rPr lang="en-US" altLang="ko-KR" sz="1600" b="1" dirty="0" smtClean="0"/>
                        <a:t>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 smtClean="0"/>
                        <a:t>W</a:t>
                      </a:r>
                      <a:r>
                        <a:rPr lang="ko-KR" sz="1600" b="1" dirty="0" err="1" smtClean="0"/>
                        <a:t>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Then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/>
                        <a:t>수행결과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smtClean="0"/>
                        <a:t>관련 </a:t>
                      </a:r>
                      <a:r>
                        <a:rPr lang="en-US" altLang="ko-KR" sz="1600" b="1" dirty="0" smtClean="0"/>
                        <a:t>TASK(JIRA)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/>
                        <a:t>1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회원가입이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되어있을 때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로그인 버튼 클릭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메인 화면으로 이동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/>
                        <a:t>2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500" dirty="0" smtClean="0"/>
                        <a:t>회원가입이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되어있지 않을 때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로그인 버튼 클릭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카카오 계정 연결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713740" y="1910271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96;p30"/>
          <p:cNvGraphicFramePr/>
          <p:nvPr>
            <p:extLst>
              <p:ext uri="{D42A27DB-BD31-4B8C-83A1-F6EECF244321}">
                <p14:modId xmlns:p14="http://schemas.microsoft.com/office/powerpoint/2010/main" val="3363600221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로그인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UI-Login-001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LoginScreen.tsx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8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01" y="1508197"/>
            <a:ext cx="2189515" cy="4738660"/>
          </a:xfrm>
          <a:prstGeom prst="rect">
            <a:avLst/>
          </a:prstGeom>
        </p:spPr>
      </p:pic>
      <p:graphicFrame>
        <p:nvGraphicFramePr>
          <p:cNvPr id="8" name="Google Shape;296;p30"/>
          <p:cNvGraphicFramePr/>
          <p:nvPr>
            <p:extLst>
              <p:ext uri="{D42A27DB-BD31-4B8C-83A1-F6EECF244321}">
                <p14:modId xmlns:p14="http://schemas.microsoft.com/office/powerpoint/2010/main" val="3500667343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메인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UI-Main-001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HomeScreen.tsx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2839544" y="2596896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210632" y="2886456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083506" y="5526024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79304" y="5224180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262960" y="5526024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10632" y="3426044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210632" y="3965632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210632" y="4505220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1968" y="2871149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카테고리별</a:t>
            </a:r>
            <a:r>
              <a:rPr lang="ko-KR" altLang="en-US" sz="1600" dirty="0" smtClean="0"/>
              <a:t> 조회 화면으로 이동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601968" y="3410737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레시피 </a:t>
            </a:r>
            <a:r>
              <a:rPr lang="ko-KR" altLang="en-US" sz="1600" dirty="0" smtClean="0"/>
              <a:t>목록 화면으로 </a:t>
            </a:r>
            <a:r>
              <a:rPr lang="ko-KR" altLang="en-US" sz="1600" dirty="0" smtClean="0"/>
              <a:t>이동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601968" y="3950325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제품 등록 화면으로 이동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601968" y="4496193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전체 조회 화면으로 이동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2531604" y="1425110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210632" y="2341054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01968" y="2326391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알림 목록 화면으로 이동</a:t>
            </a:r>
            <a:endParaRPr lang="ko-KR" altLang="en-US" sz="16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359" r="84087" b="93269"/>
          <a:stretch>
            <a:fillRect/>
          </a:stretch>
        </p:blipFill>
        <p:spPr>
          <a:xfrm>
            <a:off x="2739101" y="1765172"/>
            <a:ext cx="314196" cy="314196"/>
          </a:xfrm>
          <a:custGeom>
            <a:avLst/>
            <a:gdLst>
              <a:gd name="connsiteX0" fmla="*/ 218502 w 437004"/>
              <a:gd name="connsiteY0" fmla="*/ 0 h 437004"/>
              <a:gd name="connsiteX1" fmla="*/ 437004 w 437004"/>
              <a:gd name="connsiteY1" fmla="*/ 218502 h 437004"/>
              <a:gd name="connsiteX2" fmla="*/ 218502 w 437004"/>
              <a:gd name="connsiteY2" fmla="*/ 437004 h 437004"/>
              <a:gd name="connsiteX3" fmla="*/ 0 w 437004"/>
              <a:gd name="connsiteY3" fmla="*/ 218502 h 437004"/>
              <a:gd name="connsiteX4" fmla="*/ 218502 w 437004"/>
              <a:gd name="connsiteY4" fmla="*/ 0 h 43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4" h="437004">
                <a:moveTo>
                  <a:pt x="218502" y="0"/>
                </a:moveTo>
                <a:cubicBezTo>
                  <a:pt x="339177" y="0"/>
                  <a:pt x="437004" y="97827"/>
                  <a:pt x="437004" y="218502"/>
                </a:cubicBezTo>
                <a:cubicBezTo>
                  <a:pt x="437004" y="339177"/>
                  <a:pt x="339177" y="437004"/>
                  <a:pt x="218502" y="437004"/>
                </a:cubicBezTo>
                <a:cubicBezTo>
                  <a:pt x="97827" y="437004"/>
                  <a:pt x="0" y="339177"/>
                  <a:pt x="0" y="218502"/>
                </a:cubicBezTo>
                <a:cubicBezTo>
                  <a:pt x="0" y="97827"/>
                  <a:pt x="97827" y="0"/>
                  <a:pt x="21850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72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150133524"/>
              </p:ext>
            </p:extLst>
          </p:nvPr>
        </p:nvGraphicFramePr>
        <p:xfrm>
          <a:off x="741680" y="1885540"/>
          <a:ext cx="10698480" cy="44679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325">
                  <a:extLst>
                    <a:ext uri="{9D8B030D-6E8A-4147-A177-3AD203B41FA5}">
                      <a16:colId xmlns:a16="http://schemas.microsoft.com/office/drawing/2014/main" val="2830316290"/>
                    </a:ext>
                  </a:extLst>
                </a:gridCol>
                <a:gridCol w="1803280">
                  <a:extLst>
                    <a:ext uri="{9D8B030D-6E8A-4147-A177-3AD203B41FA5}">
                      <a16:colId xmlns:a16="http://schemas.microsoft.com/office/drawing/2014/main" val="4225896789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No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 smtClean="0"/>
                        <a:t>Give</a:t>
                      </a:r>
                      <a:r>
                        <a:rPr lang="en-US" altLang="ko-KR" sz="1600" b="1" dirty="0" smtClean="0"/>
                        <a:t>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 smtClean="0"/>
                        <a:t>W</a:t>
                      </a:r>
                      <a:r>
                        <a:rPr lang="ko-KR" sz="1600" b="1" dirty="0" err="1" smtClean="0"/>
                        <a:t>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Then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/>
                        <a:t>수행결과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smtClean="0"/>
                        <a:t>관련 </a:t>
                      </a:r>
                      <a:r>
                        <a:rPr lang="en-US" altLang="ko-KR" sz="1600" b="1" dirty="0" smtClean="0"/>
                        <a:t>TASK(JIRA)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알림 아이콘 클릭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알림 목록 화면으로 이동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137787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냉장고 속 아이콘 클릭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err="1" smtClean="0"/>
                        <a:t>카테고리별</a:t>
                      </a:r>
                      <a:r>
                        <a:rPr lang="ko-KR" altLang="en-US" sz="1500" dirty="0" smtClean="0"/>
                        <a:t> 제품 조회 화면으로 이동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smtClean="0"/>
                        <a:t>3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탭이 </a:t>
                      </a:r>
                      <a:r>
                        <a:rPr lang="ko-KR" altLang="en-US" sz="1500" dirty="0" err="1" smtClean="0"/>
                        <a:t>닫혀있을</a:t>
                      </a:r>
                      <a:r>
                        <a:rPr lang="ko-KR" altLang="en-US" sz="1500" dirty="0" smtClean="0"/>
                        <a:t> 때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탭 클릭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탭이 열림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500" dirty="0" smtClean="0"/>
                        <a:t>탭이 열려있을 때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레시피 아이콘 클릭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레시피 화면으로 이동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03634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5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500" dirty="0" smtClean="0"/>
                        <a:t>탭이 열려있을 때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추가 아이콘 클릭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제품 등록 화면으로 이동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76064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6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500" dirty="0" smtClean="0"/>
                        <a:t>탭이 열려있을 때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목록 아이콘 클릭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전체 제품 조회 화면으로 이동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3069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7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탭이 열려있을 때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탭 클릭</a:t>
                      </a:r>
                      <a:endParaRPr lang="en-US" altLang="ko-KR" sz="1500" dirty="0" smtClean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탭이 닫힘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57166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713740" y="1367727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96;p30"/>
          <p:cNvGraphicFramePr/>
          <p:nvPr>
            <p:extLst>
              <p:ext uri="{D42A27DB-BD31-4B8C-83A1-F6EECF244321}">
                <p14:modId xmlns:p14="http://schemas.microsoft.com/office/powerpoint/2010/main" val="1374384333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메인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UI-Main-001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HomeScreen.tsx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7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296;p30"/>
          <p:cNvGraphicFramePr/>
          <p:nvPr>
            <p:extLst>
              <p:ext uri="{D42A27DB-BD31-4B8C-83A1-F6EECF244321}">
                <p14:modId xmlns:p14="http://schemas.microsoft.com/office/powerpoint/2010/main" val="2792414354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알림 목록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UI-Alarm-001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AlarmListScreen.tsx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7027923" y="3400440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57356" y="3385133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레시피 목록 화면으로 이동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"/>
          <a:stretch/>
        </p:blipFill>
        <p:spPr>
          <a:xfrm>
            <a:off x="2997055" y="1455933"/>
            <a:ext cx="2523921" cy="509010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960479" y="2061578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54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1884711454"/>
              </p:ext>
            </p:extLst>
          </p:nvPr>
        </p:nvGraphicFramePr>
        <p:xfrm>
          <a:off x="759968" y="2379316"/>
          <a:ext cx="10698480" cy="9939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325">
                  <a:extLst>
                    <a:ext uri="{9D8B030D-6E8A-4147-A177-3AD203B41FA5}">
                      <a16:colId xmlns:a16="http://schemas.microsoft.com/office/drawing/2014/main" val="2830316290"/>
                    </a:ext>
                  </a:extLst>
                </a:gridCol>
                <a:gridCol w="1803280">
                  <a:extLst>
                    <a:ext uri="{9D8B030D-6E8A-4147-A177-3AD203B41FA5}">
                      <a16:colId xmlns:a16="http://schemas.microsoft.com/office/drawing/2014/main" val="4225896789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No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 smtClean="0"/>
                        <a:t>Give</a:t>
                      </a:r>
                      <a:r>
                        <a:rPr lang="en-US" altLang="ko-KR" sz="1600" b="1" dirty="0" smtClean="0"/>
                        <a:t>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 smtClean="0"/>
                        <a:t>W</a:t>
                      </a:r>
                      <a:r>
                        <a:rPr lang="ko-KR" sz="1600" b="1" dirty="0" err="1" smtClean="0"/>
                        <a:t>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Then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/>
                        <a:t>수행결과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smtClean="0"/>
                        <a:t>관련 </a:t>
                      </a:r>
                      <a:r>
                        <a:rPr lang="en-US" altLang="ko-KR" sz="1600" b="1" dirty="0" smtClean="0"/>
                        <a:t>TASK(JIRA)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/>
                        <a:t>1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유통기한 임박 알림이 있을 때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알림 클릭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레시피 목록 화면으로 이동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732028" y="186150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96;p30"/>
          <p:cNvGraphicFramePr/>
          <p:nvPr>
            <p:extLst>
              <p:ext uri="{D42A27DB-BD31-4B8C-83A1-F6EECF244321}">
                <p14:modId xmlns:p14="http://schemas.microsoft.com/office/powerpoint/2010/main" val="4241888182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알림 목록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UI-Alarm-001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Alarm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List</a:t>
                      </a:r>
                      <a:r>
                        <a:rPr lang="en-US" sz="1600" dirty="0" err="1" smtClean="0">
                          <a:latin typeface="+mn-lt"/>
                        </a:rPr>
                        <a:t>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60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8432624" y="3065778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432624" y="3605366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23960" y="305047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먹음 처리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23960" y="359005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버림 처리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181" y="1361571"/>
            <a:ext cx="2372222" cy="51340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806" y="1361571"/>
            <a:ext cx="2372222" cy="5134085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6545912" y="1976890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080921" y="1976890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1" name="Google Shape;296;p30"/>
          <p:cNvGraphicFramePr/>
          <p:nvPr>
            <p:extLst>
              <p:ext uri="{D42A27DB-BD31-4B8C-83A1-F6EECF244321}">
                <p14:modId xmlns:p14="http://schemas.microsoft.com/office/powerpoint/2010/main" val="4082918958"/>
              </p:ext>
            </p:extLst>
          </p:nvPr>
        </p:nvGraphicFramePr>
        <p:xfrm>
          <a:off x="477012" y="384552"/>
          <a:ext cx="11209020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8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제품 조회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UI-Product-001</a:t>
                      </a:r>
                      <a:r>
                        <a:rPr lang="en-US" sz="1600" baseline="0" dirty="0" smtClean="0">
                          <a:latin typeface="+mn-lt"/>
                        </a:rPr>
                        <a:t> / UI-Product-002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 smtClean="0">
                          <a:latin typeface="+mn-lt"/>
                        </a:rPr>
                        <a:t>ProductListScreen.tsx</a:t>
                      </a:r>
                      <a:r>
                        <a:rPr lang="en-US" altLang="ko-KR" sz="1600" dirty="0" smtClean="0">
                          <a:latin typeface="+mn-lt"/>
                        </a:rPr>
                        <a:t> /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ProductDetailListScreen.tsx</a:t>
                      </a:r>
                      <a:endParaRPr lang="en-US" altLang="ko-KR"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5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1595868630"/>
              </p:ext>
            </p:extLst>
          </p:nvPr>
        </p:nvGraphicFramePr>
        <p:xfrm>
          <a:off x="741680" y="2233012"/>
          <a:ext cx="10698480" cy="29894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325">
                  <a:extLst>
                    <a:ext uri="{9D8B030D-6E8A-4147-A177-3AD203B41FA5}">
                      <a16:colId xmlns:a16="http://schemas.microsoft.com/office/drawing/2014/main" val="2830316290"/>
                    </a:ext>
                  </a:extLst>
                </a:gridCol>
                <a:gridCol w="1803280">
                  <a:extLst>
                    <a:ext uri="{9D8B030D-6E8A-4147-A177-3AD203B41FA5}">
                      <a16:colId xmlns:a16="http://schemas.microsoft.com/office/drawing/2014/main" val="4225896789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No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 smtClean="0"/>
                        <a:t>Give</a:t>
                      </a:r>
                      <a:r>
                        <a:rPr lang="en-US" altLang="ko-KR" sz="1600" b="1" dirty="0" smtClean="0"/>
                        <a:t>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 smtClean="0"/>
                        <a:t>W</a:t>
                      </a:r>
                      <a:r>
                        <a:rPr lang="ko-KR" sz="1600" b="1" dirty="0" err="1" smtClean="0"/>
                        <a:t>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/>
                        <a:t>Then</a:t>
                      </a:r>
                      <a:endParaRPr sz="1600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 smtClean="0"/>
                        <a:t>수행결과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smtClean="0"/>
                        <a:t>관련 </a:t>
                      </a:r>
                      <a:r>
                        <a:rPr lang="en-US" altLang="ko-KR" sz="1600" b="1" dirty="0" smtClean="0"/>
                        <a:t>TASK(JIRA)</a:t>
                      </a:r>
                      <a:endParaRPr sz="1600" b="1" dirty="0"/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1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제품</a:t>
                      </a:r>
                      <a:r>
                        <a:rPr lang="ko-KR" altLang="en-US" sz="1500" baseline="0" dirty="0" smtClean="0"/>
                        <a:t> 왼쪽 </a:t>
                      </a:r>
                      <a:r>
                        <a:rPr lang="ko-KR" altLang="en-US" sz="1500" baseline="0" dirty="0" err="1" smtClean="0"/>
                        <a:t>스와이프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먹음</a:t>
                      </a:r>
                      <a:r>
                        <a:rPr lang="en-US" altLang="ko-KR" sz="1500" dirty="0" smtClean="0"/>
                        <a:t>/</a:t>
                      </a:r>
                      <a:r>
                        <a:rPr lang="ko-KR" altLang="en-US" sz="1500" dirty="0" smtClean="0"/>
                        <a:t>버림 버튼 나타남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966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2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제품을 </a:t>
                      </a:r>
                      <a:r>
                        <a:rPr lang="ko-KR" altLang="en-US" sz="1500" dirty="0" err="1" smtClean="0"/>
                        <a:t>스와이프</a:t>
                      </a:r>
                      <a:r>
                        <a:rPr lang="ko-KR" altLang="en-US" sz="1500" dirty="0" smtClean="0"/>
                        <a:t> 했을 때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먹음 버튼 클릭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리스트에서 없어짐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마이페이지</a:t>
                      </a:r>
                      <a:r>
                        <a:rPr lang="ko-KR" altLang="en-US" sz="1500" dirty="0" smtClean="0"/>
                        <a:t> 통계에 포함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3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500" dirty="0" smtClean="0"/>
                        <a:t>제품을 </a:t>
                      </a:r>
                      <a:r>
                        <a:rPr lang="ko-KR" altLang="en-US" sz="1500" dirty="0" err="1" smtClean="0"/>
                        <a:t>스와이프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했을 때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버림 버튼 클릭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리스트에서 없어짐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마이페이지</a:t>
                      </a:r>
                      <a:r>
                        <a:rPr lang="ko-KR" altLang="en-US" sz="1500" dirty="0" smtClean="0"/>
                        <a:t> 통계에 포함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/>
                        <a:t>4</a:t>
                      </a:r>
                      <a:endParaRPr sz="1600" dirty="0"/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제품 오른쪽 </a:t>
                      </a:r>
                      <a:r>
                        <a:rPr lang="ko-KR" altLang="en-US" sz="1500" dirty="0" err="1" smtClean="0"/>
                        <a:t>스와이프</a:t>
                      </a:r>
                      <a:endParaRPr lang="ko-KR" altLang="en-US"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먹음</a:t>
                      </a:r>
                      <a:r>
                        <a:rPr lang="en-US" altLang="ko-KR" sz="1500" dirty="0" smtClean="0"/>
                        <a:t>/</a:t>
                      </a:r>
                      <a:r>
                        <a:rPr lang="ko-KR" altLang="en-US" sz="1500" dirty="0" smtClean="0"/>
                        <a:t>버림 버튼 사라짐</a:t>
                      </a: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09365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713740" y="1715199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96;p30"/>
          <p:cNvGraphicFramePr/>
          <p:nvPr>
            <p:extLst>
              <p:ext uri="{D42A27DB-BD31-4B8C-83A1-F6EECF244321}">
                <p14:modId xmlns:p14="http://schemas.microsoft.com/office/powerpoint/2010/main" val="3745131209"/>
              </p:ext>
            </p:extLst>
          </p:nvPr>
        </p:nvGraphicFramePr>
        <p:xfrm>
          <a:off x="477012" y="384552"/>
          <a:ext cx="11209020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8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제품 조회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UI-Product-001</a:t>
                      </a:r>
                      <a:r>
                        <a:rPr lang="en-US" sz="1600" baseline="0" dirty="0" smtClean="0">
                          <a:latin typeface="+mn-lt"/>
                        </a:rPr>
                        <a:t> / UI-Product-002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 smtClean="0">
                          <a:latin typeface="+mn-lt"/>
                        </a:rPr>
                        <a:t>ProductListScreen.tsx</a:t>
                      </a:r>
                      <a:r>
                        <a:rPr lang="en-US" altLang="ko-KR" sz="1600" dirty="0" smtClean="0">
                          <a:latin typeface="+mn-lt"/>
                        </a:rPr>
                        <a:t> /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ProductDetailListScreen.tsx</a:t>
                      </a:r>
                      <a:endParaRPr lang="en-US" altLang="ko-KR"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296;p30"/>
          <p:cNvGraphicFramePr/>
          <p:nvPr>
            <p:extLst>
              <p:ext uri="{D42A27DB-BD31-4B8C-83A1-F6EECF244321}">
                <p14:modId xmlns:p14="http://schemas.microsoft.com/office/powerpoint/2010/main" val="2843224159"/>
              </p:ext>
            </p:extLst>
          </p:nvPr>
        </p:nvGraphicFramePr>
        <p:xfrm>
          <a:off x="486156" y="384552"/>
          <a:ext cx="113461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Page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title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ID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err="1">
                          <a:latin typeface="+mn-lt"/>
                        </a:rPr>
                        <a:t>Screen</a:t>
                      </a:r>
                      <a:r>
                        <a:rPr lang="ko-KR" sz="1600" b="1" dirty="0">
                          <a:latin typeface="+mn-lt"/>
                        </a:rPr>
                        <a:t> </a:t>
                      </a:r>
                      <a:r>
                        <a:rPr lang="ko-KR" sz="1600" b="1" dirty="0" err="1">
                          <a:latin typeface="+mn-lt"/>
                        </a:rPr>
                        <a:t>Path</a:t>
                      </a:r>
                      <a:endParaRPr sz="1600" b="1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+mn-lt"/>
                        </a:rPr>
                        <a:t>제품 등록 페이지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 dirty="0" smtClean="0">
                          <a:latin typeface="+mn-lt"/>
                        </a:rPr>
                        <a:t>UI-Register-001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+mn-lt"/>
                        </a:rPr>
                        <a:t>RegisterScreen.tsx</a:t>
                      </a:r>
                      <a:endParaRPr sz="1600" dirty="0">
                        <a:latin typeface="+mn-lt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99" y="1344168"/>
            <a:ext cx="2356603" cy="510028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326968" y="3586368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714320" y="4089906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326968" y="4464810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82672" y="5065266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6731840" y="2410968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6731840" y="2950556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731840" y="3490144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6731840" y="4029732"/>
            <a:ext cx="307940" cy="307940"/>
          </a:xfrm>
          <a:prstGeom prst="ellipse">
            <a:avLst/>
          </a:prstGeom>
          <a:solidFill>
            <a:srgbClr val="66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23176" y="2395661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바코드 인식 화면으로 이동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123176" y="29352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카테고리 선택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123176" y="3474837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OCR </a:t>
            </a:r>
            <a:r>
              <a:rPr lang="ko-KR" altLang="en-US" sz="1600" dirty="0" smtClean="0"/>
              <a:t>화면으로 이동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123176" y="40207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816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716</Words>
  <Application>Microsoft Office PowerPoint</Application>
  <PresentationFormat>와이드스크린</PresentationFormat>
  <Paragraphs>351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106</cp:revision>
  <dcterms:created xsi:type="dcterms:W3CDTF">2021-05-17T13:06:19Z</dcterms:created>
  <dcterms:modified xsi:type="dcterms:W3CDTF">2021-05-20T01:20:13Z</dcterms:modified>
</cp:coreProperties>
</file>