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D24D-3681-43B4-AFC9-777404ED960B}" type="datetimeFigureOut">
              <a:rPr lang="ko-KR" altLang="en-US" smtClean="0"/>
              <a:t>2011-09-07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D19B-E636-4F78-8D46-BDB09C8C5E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42767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 이벤트 배너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528" y="1412776"/>
            <a:ext cx="3994582" cy="156860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420X160</a:t>
            </a:r>
            <a:endParaRPr lang="ko-KR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56992"/>
            <a:ext cx="4648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212976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652120" y="501317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5661248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폴더에</a:t>
            </a:r>
            <a:endParaRPr lang="en-US" altLang="ko-KR" dirty="0" smtClean="0"/>
          </a:p>
          <a:p>
            <a:r>
              <a:rPr lang="ko-KR" altLang="en-US" dirty="0" smtClean="0"/>
              <a:t>배너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 </a:t>
            </a:r>
            <a:r>
              <a:rPr lang="ko-KR" altLang="en-US" dirty="0" err="1" smtClean="0"/>
              <a:t>해주시면됩니다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638132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*PSD </a:t>
            </a:r>
            <a:r>
              <a:rPr lang="ko-KR" altLang="en-US" dirty="0" smtClean="0">
                <a:solidFill>
                  <a:srgbClr val="FF0000"/>
                </a:solidFill>
              </a:rPr>
              <a:t>파일 첨부합니다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서브 이벤트 배너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095375"/>
            <a:ext cx="661828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475656" y="2564904"/>
            <a:ext cx="1944216" cy="64807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200X65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모바</a:t>
            </a:r>
            <a:r>
              <a:rPr lang="ko-KR" altLang="en-US" dirty="0" err="1">
                <a:solidFill>
                  <a:schemeClr val="bg1"/>
                </a:solidFill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</a:rPr>
              <a:t> 이벤트 배너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764704"/>
            <a:ext cx="48577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627784" y="2780928"/>
            <a:ext cx="978058" cy="100811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105X</a:t>
            </a:r>
          </a:p>
          <a:p>
            <a:pPr algn="ctr"/>
            <a:r>
              <a:rPr lang="en-US" altLang="ko-KR" dirty="0" smtClean="0"/>
              <a:t>105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RIM</dc:creator>
  <cp:lastModifiedBy>RIM</cp:lastModifiedBy>
  <cp:revision>8</cp:revision>
  <dcterms:created xsi:type="dcterms:W3CDTF">2011-09-07T05:03:28Z</dcterms:created>
  <dcterms:modified xsi:type="dcterms:W3CDTF">2011-09-07T05:43:14Z</dcterms:modified>
</cp:coreProperties>
</file>