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130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7E7C-6368-419F-A7C4-44CB18B0DD45}" type="datetimeFigureOut">
              <a:rPr lang="ko-KR" altLang="en-US" smtClean="0"/>
              <a:pPr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AEA3-A3D1-4BAA-B894-482064ABD4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 txBox="1">
            <a:spLocks/>
          </p:cNvSpPr>
          <p:nvPr/>
        </p:nvSpPr>
        <p:spPr>
          <a:xfrm>
            <a:off x="404664" y="467544"/>
            <a:ext cx="6122438" cy="41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개 인 이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력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 카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Group 8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0278"/>
              </p:ext>
            </p:extLst>
          </p:nvPr>
        </p:nvGraphicFramePr>
        <p:xfrm>
          <a:off x="331490" y="971600"/>
          <a:ext cx="6265862" cy="914400"/>
        </p:xfrm>
        <a:graphic>
          <a:graphicData uri="http://schemas.openxmlformats.org/drawingml/2006/table">
            <a:tbl>
              <a:tblPr/>
              <a:tblGrid>
                <a:gridCol w="552681"/>
                <a:gridCol w="686032"/>
                <a:gridCol w="655506"/>
                <a:gridCol w="350246"/>
                <a:gridCol w="377558"/>
                <a:gridCol w="510909"/>
                <a:gridCol w="655506"/>
                <a:gridCol w="875614"/>
                <a:gridCol w="533402"/>
                <a:gridCol w="142989"/>
                <a:gridCol w="171910"/>
                <a:gridCol w="332572"/>
                <a:gridCol w="42093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성 명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소 속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직 책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연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령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학 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력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대학교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전공</a:t>
                      </a: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해당분야 근무경력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개월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대학원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 pitchFamily="2" charset="2"/>
                        </a:rPr>
                        <a:t>전공</a:t>
                      </a:r>
                      <a:endParaRPr kumimoji="0" lang="ko-KR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자     격     증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본사업참여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 임무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사업참여기간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  <a:sym typeface="Monotype Sorts"/>
                        </a:rPr>
                        <a:t>참여율</a:t>
                      </a: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16" marR="45716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56384"/>
              </p:ext>
            </p:extLst>
          </p:nvPr>
        </p:nvGraphicFramePr>
        <p:xfrm>
          <a:off x="331490" y="2201142"/>
          <a:ext cx="6265861" cy="6422316"/>
        </p:xfrm>
        <a:graphic>
          <a:graphicData uri="http://schemas.openxmlformats.org/drawingml/2006/table">
            <a:tbl>
              <a:tblPr/>
              <a:tblGrid>
                <a:gridCol w="2159313"/>
                <a:gridCol w="1460428"/>
                <a:gridCol w="695670"/>
                <a:gridCol w="1296552"/>
                <a:gridCol w="653898"/>
              </a:tblGrid>
              <a:tr h="246018">
                <a:tc gridSpan="5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40000"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경       </a:t>
                      </a:r>
                      <a:r>
                        <a:rPr kumimoji="0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력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5476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사업명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참여기간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(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~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)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담당업무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발주처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비고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75">
                <a:tc>
                  <a:txBody>
                    <a:bodyPr/>
                    <a:lstStyle/>
                    <a:p>
                      <a:pPr algn="ctr" rtl="0" fontAlgn="ctr"/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en-US" altLang="ko-KR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en-US" altLang="ko-KR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0" lang="en-US" altLang="ko-KR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871"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042988" eaLnBrk="0" hangingPunct="0">
                        <a:lnSpc>
                          <a:spcPct val="110000"/>
                        </a:lnSpc>
                        <a:buSzPct val="140000"/>
                        <a:tabLst>
                          <a:tab pos="5648325" algn="l"/>
                        </a:tabLst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042988" eaLnBrk="0" hangingPunct="0">
                        <a:lnSpc>
                          <a:spcPct val="110000"/>
                        </a:lnSpc>
                        <a:buSzPct val="140000"/>
                        <a:tabLst>
                          <a:tab pos="5648325" algn="l"/>
                        </a:tabLst>
                      </a:pPr>
                      <a:endParaRPr kumimoji="0"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927">
                <a:tc>
                  <a:txBody>
                    <a:bodyPr/>
                    <a:lstStyle/>
                    <a:p>
                      <a:pPr marL="0" marR="0" lvl="0" indent="0" algn="ctr" defTabSz="1042988" rtl="0" eaLnBrk="0" fontAlgn="auto" latinLnBrk="1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40000"/>
                        <a:buFontTx/>
                        <a:buNone/>
                        <a:tabLst>
                          <a:tab pos="5648325" algn="l"/>
                        </a:tabLst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286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90000" marR="90000" marT="32400" marB="324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55530"/>
              </p:ext>
            </p:extLst>
          </p:nvPr>
        </p:nvGraphicFramePr>
        <p:xfrm>
          <a:off x="332656" y="323528"/>
          <a:ext cx="6265861" cy="6860461"/>
        </p:xfrm>
        <a:graphic>
          <a:graphicData uri="http://schemas.openxmlformats.org/drawingml/2006/table">
            <a:tbl>
              <a:tblPr/>
              <a:tblGrid>
                <a:gridCol w="2159313"/>
                <a:gridCol w="1460428"/>
                <a:gridCol w="695670"/>
                <a:gridCol w="1296552"/>
                <a:gridCol w="653898"/>
              </a:tblGrid>
              <a:tr h="296792">
                <a:tc gridSpan="5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40000"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경       </a:t>
                      </a:r>
                      <a:r>
                        <a:rPr kumimoji="0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140" pitchFamily="18" charset="-127"/>
                          <a:ea typeface="-윤고딕140" pitchFamily="18" charset="-127"/>
                          <a:cs typeface="+mn-cs"/>
                        </a:rPr>
                        <a:t>력ㅍ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cs typeface="+mn-c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968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사업명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참여기간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(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~</a:t>
                      </a: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)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담당업무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발주처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-윤고딕320" pitchFamily="18" charset="-127"/>
                          <a:ea typeface="-윤고딕320" pitchFamily="18" charset="-127"/>
                          <a:cs typeface="+mn-cs"/>
                          <a:sym typeface="Monotype Sorts" pitchFamily="2" charset="2"/>
                        </a:rPr>
                        <a:t>비고</a:t>
                      </a:r>
                    </a:p>
                  </a:txBody>
                  <a:tcPr marL="14889" marR="14889" marT="14577" marB="1457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47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2698750" algn="ctr"/>
                          <a:tab pos="5399088" algn="r"/>
                        </a:tabLst>
                        <a:defRPr/>
                      </a:pP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320" pitchFamily="18" charset="-127"/>
                        <a:ea typeface="-윤고딕320" pitchFamily="18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7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5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247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5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140" pitchFamily="18" charset="-127"/>
                        <a:ea typeface="-윤고딕14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91432" marR="91432" marT="45724" marB="4572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4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20" pitchFamily="18" charset="-127"/>
                        <a:ea typeface="-윤고딕320" pitchFamily="18" charset="-127"/>
                        <a:cs typeface="+mn-cs"/>
                        <a:sym typeface="Monotype Sorts" pitchFamily="2" charset="2"/>
                      </a:endParaRPr>
                    </a:p>
                  </a:txBody>
                  <a:tcPr marL="50408" marR="50408" marT="49354" marB="49354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55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Monotype Sorts</vt:lpstr>
      <vt:lpstr>맑은 고딕</vt:lpstr>
      <vt:lpstr>-윤고딕140</vt:lpstr>
      <vt:lpstr>-윤고딕320</vt:lpstr>
      <vt:lpstr>Arial</vt:lpstr>
      <vt:lpstr>Times New Roman</vt:lpstr>
      <vt:lpstr>Wingdings</vt:lpstr>
      <vt:lpstr>Wingdings 2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임동희</dc:creator>
  <cp:lastModifiedBy>Registered User</cp:lastModifiedBy>
  <cp:revision>31</cp:revision>
  <dcterms:created xsi:type="dcterms:W3CDTF">2013-04-29T04:21:15Z</dcterms:created>
  <dcterms:modified xsi:type="dcterms:W3CDTF">2015-09-02T07:11:16Z</dcterms:modified>
</cp:coreProperties>
</file>