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3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1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0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8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7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CEAB-E4E9-4184-B15E-A33AC8BAF7F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351D-6669-4BF2-9A36-72C0D3399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0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2" y="763037"/>
            <a:ext cx="11132575" cy="35701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11114" y="2903668"/>
            <a:ext cx="560172" cy="354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0272" y="354563"/>
            <a:ext cx="374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주간 보고서 등록</a:t>
            </a:r>
            <a:r>
              <a:rPr lang="en-US" altLang="ko-KR" smtClean="0"/>
              <a:t>, </a:t>
            </a:r>
            <a:r>
              <a:rPr lang="ko-KR" altLang="en-US" smtClean="0"/>
              <a:t>수정 방법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272" y="4876009"/>
            <a:ext cx="10985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주간 보고서 주차 기준 요일은 수요일 입니다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해당월의 </a:t>
            </a:r>
            <a:r>
              <a:rPr lang="en-US" altLang="ko-KR" smtClean="0"/>
              <a:t>1</a:t>
            </a:r>
            <a:r>
              <a:rPr lang="ko-KR" altLang="en-US" smtClean="0"/>
              <a:t>일이 수요일인 경우 </a:t>
            </a:r>
            <a:r>
              <a:rPr lang="en-US" altLang="ko-KR" smtClean="0"/>
              <a:t>1</a:t>
            </a:r>
            <a:r>
              <a:rPr lang="ko-KR" altLang="en-US" smtClean="0"/>
              <a:t>주차가 됩니다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예를 들어 화면 빨간색 사각형 </a:t>
            </a:r>
            <a:r>
              <a:rPr lang="en-US" altLang="ko-KR" smtClean="0"/>
              <a:t>(2019</a:t>
            </a:r>
            <a:r>
              <a:rPr lang="ko-KR" altLang="en-US" smtClean="0"/>
              <a:t>년 </a:t>
            </a:r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)</a:t>
            </a:r>
            <a:r>
              <a:rPr lang="ko-KR" altLang="en-US" smtClean="0"/>
              <a:t> 기준일은 </a:t>
            </a:r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10</a:t>
            </a:r>
            <a:r>
              <a:rPr lang="ko-KR" altLang="en-US" smtClean="0"/>
              <a:t>일</a:t>
            </a:r>
            <a:r>
              <a:rPr lang="en-US" altLang="ko-KR" smtClean="0"/>
              <a:t>(</a:t>
            </a:r>
            <a:r>
              <a:rPr lang="ko-KR" altLang="en-US" smtClean="0"/>
              <a:t>수</a:t>
            </a:r>
            <a:r>
              <a:rPr lang="en-US" altLang="ko-KR" smtClean="0"/>
              <a:t>) </a:t>
            </a:r>
            <a:r>
              <a:rPr lang="ko-KR" altLang="en-US" smtClean="0"/>
              <a:t>포함된 주 입니다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주간 보고서는 </a:t>
            </a:r>
            <a:r>
              <a:rPr lang="ko-KR" altLang="en-US" smtClean="0"/>
              <a:t>빨간색 사각형 화살표를 클릭하면 업로드 하실 수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수정도 동일한 방식으로 하시면 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2" y="912802"/>
            <a:ext cx="11591496" cy="33792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83122" y="3108942"/>
            <a:ext cx="227213" cy="354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0272" y="354563"/>
            <a:ext cx="374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주간 보고서 조회 방법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272" y="4876009"/>
            <a:ext cx="10985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주간 보고서 조회는 </a:t>
            </a:r>
            <a:r>
              <a:rPr lang="ko-KR" altLang="en-US" smtClean="0"/>
              <a:t>빨간색 사각형안 아이콘을 클릭하시면 다운로드 받으실 수 있습니다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한번 등록된 주간 보고서는 수정만 가능하고 삭제 할 수 없습니다</a:t>
            </a:r>
            <a:r>
              <a:rPr lang="en-US" altLang="ko-KR" smtClean="0"/>
              <a:t>.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34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ORION</dc:creator>
  <cp:lastModifiedBy>ORION</cp:lastModifiedBy>
  <cp:revision>9</cp:revision>
  <dcterms:created xsi:type="dcterms:W3CDTF">2019-07-18T05:09:06Z</dcterms:created>
  <dcterms:modified xsi:type="dcterms:W3CDTF">2019-07-18T05:17:49Z</dcterms:modified>
</cp:coreProperties>
</file>