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D2A3-66EB-4BC9-AB97-ACE3271122D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A209-003A-4DE7-9A07-79EDDDCCE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5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D2A3-66EB-4BC9-AB97-ACE3271122D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A209-003A-4DE7-9A07-79EDDDCCE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3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D2A3-66EB-4BC9-AB97-ACE3271122D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A209-003A-4DE7-9A07-79EDDDCCE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50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D2A3-66EB-4BC9-AB97-ACE3271122D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A209-003A-4DE7-9A07-79EDDDCCE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4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D2A3-66EB-4BC9-AB97-ACE3271122D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A209-003A-4DE7-9A07-79EDDDCCE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2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D2A3-66EB-4BC9-AB97-ACE3271122D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A209-003A-4DE7-9A07-79EDDDCCE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9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D2A3-66EB-4BC9-AB97-ACE3271122D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A209-003A-4DE7-9A07-79EDDDCCE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4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D2A3-66EB-4BC9-AB97-ACE3271122D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A209-003A-4DE7-9A07-79EDDDCCE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8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D2A3-66EB-4BC9-AB97-ACE3271122D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A209-003A-4DE7-9A07-79EDDDCCE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D2A3-66EB-4BC9-AB97-ACE3271122D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A209-003A-4DE7-9A07-79EDDDCCE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6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D2A3-66EB-4BC9-AB97-ACE3271122D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A209-003A-4DE7-9A07-79EDDDCCE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5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D2A3-66EB-4BC9-AB97-ACE3271122D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A209-003A-4DE7-9A07-79EDDDCCE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738681"/>
            <a:ext cx="8440629" cy="434219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8745428" y="1186249"/>
            <a:ext cx="1090550" cy="403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5478162" y="1680519"/>
            <a:ext cx="4357816" cy="1029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35978" y="1521426"/>
            <a:ext cx="224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새로운 일정 등록시 클릭</a:t>
            </a:r>
            <a:endParaRPr lang="ko-KR" altLang="en-US" sz="120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784757" y="2998573"/>
            <a:ext cx="1524000" cy="24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776519" y="3369276"/>
            <a:ext cx="1499286" cy="477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08757" y="2884786"/>
            <a:ext cx="2240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해당 일자</a:t>
            </a:r>
            <a:endParaRPr lang="en-US" altLang="ko-KR" sz="1200" smtClean="0"/>
          </a:p>
          <a:p>
            <a:r>
              <a:rPr lang="ko-KR" altLang="en-US" sz="1200" smtClean="0"/>
              <a:t>스마트 데이 사용자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9308757" y="3757060"/>
            <a:ext cx="2240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해당 일자</a:t>
            </a:r>
            <a:endParaRPr lang="en-US" altLang="ko-KR" sz="1200" smtClean="0"/>
          </a:p>
          <a:p>
            <a:r>
              <a:rPr lang="ko-KR" altLang="en-US" sz="1200" smtClean="0"/>
              <a:t>휴무자</a:t>
            </a:r>
            <a:endParaRPr lang="ko-KR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304799" y="140043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일정 관리 화면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9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1" y="866255"/>
            <a:ext cx="8203927" cy="56498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799" y="140043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일정 관리 등록 화면</a:t>
            </a:r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5074508" y="2034746"/>
            <a:ext cx="4135395" cy="2858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09903" y="1896246"/>
            <a:ext cx="2504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일정 내용 작성 후 등록 하기</a:t>
            </a:r>
            <a:endParaRPr lang="en-US" altLang="ko-KR" sz="1200" smtClean="0"/>
          </a:p>
          <a:p>
            <a:r>
              <a:rPr lang="ko-KR" altLang="en-US" sz="1200" smtClean="0"/>
              <a:t>클릭시 해당 일정 등록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62140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570736"/>
            <a:ext cx="9322581" cy="51380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799" y="140043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일정 관리 조회 화면</a:t>
            </a: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626443" y="2571922"/>
            <a:ext cx="4077730" cy="2304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87698" y="2341089"/>
            <a:ext cx="25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일정 내용 조회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수정 </a:t>
            </a:r>
            <a:r>
              <a:rPr lang="en-US" altLang="ko-KR" sz="1200" smtClean="0"/>
              <a:t>/ </a:t>
            </a:r>
            <a:r>
              <a:rPr lang="ko-KR" altLang="en-US" sz="1200" smtClean="0"/>
              <a:t>삭제 시 해당 일정을 클릭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작성자만 수정</a:t>
            </a:r>
            <a:r>
              <a:rPr lang="en-US" altLang="ko-KR" sz="1200" smtClean="0"/>
              <a:t>/</a:t>
            </a:r>
            <a:r>
              <a:rPr lang="ko-KR" altLang="en-US" sz="1200" smtClean="0"/>
              <a:t>삭제 가능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8966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5" y="795919"/>
            <a:ext cx="7182949" cy="52094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799" y="140043"/>
            <a:ext cx="359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일정 관리 수정 </a:t>
            </a:r>
            <a:r>
              <a:rPr lang="en-US" altLang="ko-KR" smtClean="0"/>
              <a:t>/ </a:t>
            </a:r>
            <a:r>
              <a:rPr lang="ko-KR" altLang="en-US" smtClean="0"/>
              <a:t>삭제 화면</a:t>
            </a:r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4250724" y="1688757"/>
            <a:ext cx="4135395" cy="2858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4942703" y="3400651"/>
            <a:ext cx="3501081" cy="1097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43784" y="1286646"/>
            <a:ext cx="25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일정 내용 수정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내용 수정 후 수정하기 버튼 클릭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작성자만 수정 가능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8493656" y="3012473"/>
            <a:ext cx="25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일정 내용 삭제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삭제하기 버튼 클릭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작성자만 삭제 가능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6728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75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ORION</dc:creator>
  <cp:lastModifiedBy>ORION</cp:lastModifiedBy>
  <cp:revision>15</cp:revision>
  <dcterms:created xsi:type="dcterms:W3CDTF">2019-08-12T06:53:09Z</dcterms:created>
  <dcterms:modified xsi:type="dcterms:W3CDTF">2019-08-12T07:05:56Z</dcterms:modified>
</cp:coreProperties>
</file>