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@ucomp.co.kr" initials="s" lastIdx="1" clrIdx="0">
    <p:extLst>
      <p:ext uri="{19B8F6BF-5375-455C-9EA6-DF929625EA0E}">
        <p15:presenceInfo xmlns:p15="http://schemas.microsoft.com/office/powerpoint/2012/main" userId="0d1ccf651b8ac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22801-E31B-4B86-B091-8AFEDAFE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ED118-C154-4175-9398-669480C43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6F5B4-5632-424F-8FC4-2B3E0C1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67F46-5CD6-40FD-838D-70C6106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D1B14-FAC5-4A09-AE6A-D3DE6E39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B914-F170-4A23-A5E9-B2B3675D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9186A-7EEE-4654-B41C-FC7E2B188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5226B-93D7-4170-A1C0-5D102485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94E2-E633-466C-B28F-02C7D61C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4B5E0-206C-4D43-8144-2B78DAA1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2EA2B-7376-4045-8CFC-F74E5EE4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33256-1365-4731-99C2-C1DBDF48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920CA-7916-4F4B-9BFB-49B3D94B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A0C7A-1FBD-4A79-8CF6-803461B0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CBE69-A1B4-4245-B767-3470037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9A9B-16A8-439F-B118-5BB77DD7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45C2E-725D-49A5-A102-AC2CD52D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9C73F-A8E6-4434-89DA-EE93F4C5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D63FE-04DF-43F4-BC65-A11C256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94C7-E679-46A4-ADA2-CB9D47FB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FFA3-5DF2-4A39-89EC-0CAED887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EAF30-EF9B-4508-8E3F-C8246AE0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F8FF2-D411-4920-9AC5-1E6E49CE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64767-3603-45C0-AFF4-46398AD1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F611C-647D-4FC6-8633-25D1482E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6092-B7D7-49F3-A9C7-550A10CB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5A25D-276D-4B15-AA51-E566BF2A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48556-683E-4335-A1AF-432F6510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43280-418A-4821-A3C1-B16581EE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FAA61-C681-45DB-9AD0-47EA29EE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A23D-6088-400A-84C3-BE74EE98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E588-93FD-452F-8801-C7259B5D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6C16-3761-41A4-B10D-2B1796B0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1E231-2DC7-4EB1-BA0C-34B59CD71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670EB-A542-4A1F-808B-C74961D8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30472-57D5-46EC-98BD-6D4762290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2394F-FF68-4C5A-9B98-246EE97E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526178-465C-4958-8B12-FC1CEC31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A3D2DA-CA4B-491A-B7B0-B3B14033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743AB-857B-4524-A1C9-71C40D9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8FF7C-7474-4B0B-9E78-36FA5150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779B4-D821-4D4D-8898-3DE5EA99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41AAE-2B74-4881-886D-1126A53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07698-5FC7-4017-9A6D-A5B3CF39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514A06-BE11-4127-8E71-256DC585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52EE-93E5-4EDA-8417-ABF86B33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F50E-A90C-4045-A5E5-08C8A616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70DF5-EB19-4726-B17C-4740F04E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ACFCC-E40E-4DF9-B0C6-1B87C19A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5AD2D-56FE-49D8-BF84-C2C6EE3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C93E5-E441-45E5-B102-AC5EE5F5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3A725-99C1-4A7F-BC43-33C4A5F0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C7A87-5337-4CCB-B1ED-3E4ED66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6C8432-A2EA-4C69-A8AC-84431B79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A2F4C-3B68-466C-90FB-1B8892D4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1E22B-6FF8-4F66-9510-D7F1E91D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9A5-5F38-431F-A664-A535C87A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B6C14-6A1D-43B3-A011-3A30AE76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F1333-C190-4C55-A9FF-CAE5C7E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99DAC-43B7-4970-ADF7-A1683B7E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DFB7D-7775-40D2-A903-348F11A05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CEBA-FF75-482B-8E06-4BEED97719F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550FB-7349-4E2E-92CD-6C431DA3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EA3B-47DC-4D4E-99CF-7B04BC0F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566D-961D-49DF-84CF-13F9EEF0B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E56B3B-4F21-440D-AC30-77D8F06A463D}"/>
              </a:ext>
            </a:extLst>
          </p:cNvPr>
          <p:cNvSpPr/>
          <p:nvPr/>
        </p:nvSpPr>
        <p:spPr>
          <a:xfrm>
            <a:off x="5803646" y="545040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대표이사 </a:t>
            </a:r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(5830)</a:t>
            </a:r>
            <a:endParaRPr lang="ko-KR" altLang="en-US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0F67-DA84-4529-8C0C-FEF2835A9817}"/>
              </a:ext>
            </a:extLst>
          </p:cNvPr>
          <p:cNvSpPr txBox="1"/>
          <p:nvPr/>
        </p:nvSpPr>
        <p:spPr>
          <a:xfrm>
            <a:off x="140607" y="116260"/>
            <a:ext cx="296106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 (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주</a:t>
            </a:r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r>
              <a:rPr lang="ko-KR" altLang="en-US" sz="16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유컴패니온</a:t>
            </a:r>
            <a:r>
              <a:rPr lang="ko-KR" altLang="en-US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조직개편</a:t>
            </a:r>
            <a:endParaRPr lang="en-US" altLang="ko-KR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작성일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2020. 07. 31</a:t>
            </a:r>
          </a:p>
          <a:p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적용일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2020. 08. 01</a:t>
            </a:r>
          </a:p>
          <a:p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F2D8A6-CC9A-4494-B7F8-7B319C843089}"/>
              </a:ext>
            </a:extLst>
          </p:cNvPr>
          <p:cNvSpPr/>
          <p:nvPr/>
        </p:nvSpPr>
        <p:spPr>
          <a:xfrm>
            <a:off x="5803646" y="1608730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기술이사 </a:t>
            </a:r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(5500)</a:t>
            </a:r>
            <a:endParaRPr lang="ko-KR" altLang="en-US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95C6E8-4A7F-465F-864D-D8E3FCE35923}"/>
              </a:ext>
            </a:extLst>
          </p:cNvPr>
          <p:cNvSpPr/>
          <p:nvPr/>
        </p:nvSpPr>
        <p:spPr>
          <a:xfrm>
            <a:off x="9408806" y="255778"/>
            <a:ext cx="1511598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경영기획팀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A9F470-45BA-42A8-95CE-21DE2B5DF6C5}"/>
              </a:ext>
            </a:extLst>
          </p:cNvPr>
          <p:cNvSpPr/>
          <p:nvPr/>
        </p:nvSpPr>
        <p:spPr>
          <a:xfrm>
            <a:off x="9408806" y="834276"/>
            <a:ext cx="1511598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</a:t>
            </a:r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컨설팅 연구소</a:t>
            </a:r>
            <a:endParaRPr lang="en-US" altLang="ko-KR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FA429-09DD-4ABF-A222-707A2E998F26}"/>
              </a:ext>
            </a:extLst>
          </p:cNvPr>
          <p:cNvSpPr/>
          <p:nvPr/>
        </p:nvSpPr>
        <p:spPr>
          <a:xfrm>
            <a:off x="8378894" y="1608729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기술사업본부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03590-A0A7-4220-BB8B-10B0D251EFCA}"/>
              </a:ext>
            </a:extLst>
          </p:cNvPr>
          <p:cNvSpPr/>
          <p:nvPr/>
        </p:nvSpPr>
        <p:spPr>
          <a:xfrm>
            <a:off x="3199839" y="1608729"/>
            <a:ext cx="1735871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대외사업본부</a:t>
            </a:r>
            <a:endParaRPr lang="en-US" altLang="ko-KR" sz="12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6BD8B0-07AD-407B-94B6-86DA2C3BD4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671582" y="1063689"/>
            <a:ext cx="0" cy="5450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A8E809-271E-4C7D-8673-6443EA3BC64E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4935710" y="1868054"/>
            <a:ext cx="867936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ACF88C-9773-4297-92A8-031750BC43A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7539517" y="1868054"/>
            <a:ext cx="839377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C5E0D-C63E-45BF-ADFC-9F67C7309EB4}"/>
              </a:ext>
            </a:extLst>
          </p:cNvPr>
          <p:cNvSpPr/>
          <p:nvPr/>
        </p:nvSpPr>
        <p:spPr>
          <a:xfrm>
            <a:off x="2215224" y="3092299"/>
            <a:ext cx="1256524" cy="5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미래전략사업팀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426BD2-AB7B-4914-A235-05F2ADA3619F}"/>
              </a:ext>
            </a:extLst>
          </p:cNvPr>
          <p:cNvSpPr/>
          <p:nvPr/>
        </p:nvSpPr>
        <p:spPr>
          <a:xfrm>
            <a:off x="4919298" y="3092299"/>
            <a:ext cx="1256524" cy="518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혁신사업팀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202803-0DFD-474F-A85B-34A530F01B4D}"/>
              </a:ext>
            </a:extLst>
          </p:cNvPr>
          <p:cNvSpPr/>
          <p:nvPr/>
        </p:nvSpPr>
        <p:spPr>
          <a:xfrm>
            <a:off x="3593307" y="3092297"/>
            <a:ext cx="1256524" cy="5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서비스전략사업팀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C386DE-BEA7-49D8-991C-5FE25F47B0C2}"/>
              </a:ext>
            </a:extLst>
          </p:cNvPr>
          <p:cNvSpPr/>
          <p:nvPr/>
        </p:nvSpPr>
        <p:spPr>
          <a:xfrm>
            <a:off x="6612207" y="3092299"/>
            <a:ext cx="1256524" cy="518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프론트엔드팀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CA3639-C78C-4F1A-9C85-844CCB0707CD}"/>
              </a:ext>
            </a:extLst>
          </p:cNvPr>
          <p:cNvSpPr/>
          <p:nvPr/>
        </p:nvSpPr>
        <p:spPr>
          <a:xfrm>
            <a:off x="9246830" y="3092299"/>
            <a:ext cx="1256524" cy="518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1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CFFF1F-B000-4BD8-8F01-B9C7A6D0AC02}"/>
              </a:ext>
            </a:extLst>
          </p:cNvPr>
          <p:cNvSpPr/>
          <p:nvPr/>
        </p:nvSpPr>
        <p:spPr>
          <a:xfrm>
            <a:off x="7959206" y="3092299"/>
            <a:ext cx="1256524" cy="5186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백엔드팀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C51DE6-B4CE-4152-B184-A29E9A177189}"/>
              </a:ext>
            </a:extLst>
          </p:cNvPr>
          <p:cNvSpPr/>
          <p:nvPr/>
        </p:nvSpPr>
        <p:spPr>
          <a:xfrm>
            <a:off x="10543785" y="3092299"/>
            <a:ext cx="1256524" cy="518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 2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DCCF77B-1B4B-4D85-9B6F-5E97DA62D666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rot="5400000">
            <a:off x="7761190" y="1606658"/>
            <a:ext cx="964921" cy="2006361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3223105-A51E-4E62-BFDA-F2E43EF93277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 rot="5400000">
            <a:off x="8434689" y="2280157"/>
            <a:ext cx="964921" cy="6593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D3D2ED9-5FBE-45EF-90E0-FCBB0DD4C23E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78501" y="2295707"/>
            <a:ext cx="964921" cy="6282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14966CC-5BDD-4624-ADD8-E58286127565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9726978" y="1647229"/>
            <a:ext cx="964921" cy="1925217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BEACF8A-8CB6-477A-9FBE-076E81A9E0B7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 rot="16200000" flipH="1">
            <a:off x="3662213" y="2532940"/>
            <a:ext cx="964919" cy="153794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D4D86C0-390B-4D33-BE55-39BD3E082399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>
            <a:off x="2973171" y="1997694"/>
            <a:ext cx="964921" cy="122428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8B604A5-0664-49C8-BF79-2226139DD870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4325207" y="1869945"/>
            <a:ext cx="964921" cy="1479785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EF5DC5F-E264-4FC4-BF4F-43462ECCBBD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39517" y="515103"/>
            <a:ext cx="1869289" cy="28926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1D1AEA2-574D-4B60-A456-AC6D92971C6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39517" y="804365"/>
            <a:ext cx="1869289" cy="289236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EB4CDE-2A19-4AE9-AB28-D790C864D90D}"/>
              </a:ext>
            </a:extLst>
          </p:cNvPr>
          <p:cNvSpPr txBox="1"/>
          <p:nvPr/>
        </p:nvSpPr>
        <p:spPr>
          <a:xfrm>
            <a:off x="2177337" y="3678538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현창하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(5832)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A628C-1D02-4961-BF25-3B4562B59EB7}"/>
              </a:ext>
            </a:extLst>
          </p:cNvPr>
          <p:cNvSpPr txBox="1"/>
          <p:nvPr/>
        </p:nvSpPr>
        <p:spPr>
          <a:xfrm>
            <a:off x="2111284" y="4070786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선우인하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이예본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(5836)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A32505-535D-4C35-A90D-ADD6EAA54381}"/>
              </a:ext>
            </a:extLst>
          </p:cNvPr>
          <p:cNvSpPr txBox="1"/>
          <p:nvPr/>
        </p:nvSpPr>
        <p:spPr>
          <a:xfrm>
            <a:off x="3574487" y="367393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박찬호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68AFF4-AFF6-4954-8074-59F5A4B00B16}"/>
              </a:ext>
            </a:extLst>
          </p:cNvPr>
          <p:cNvSpPr txBox="1"/>
          <p:nvPr/>
        </p:nvSpPr>
        <p:spPr>
          <a:xfrm>
            <a:off x="3572655" y="4064720"/>
            <a:ext cx="1402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권호성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제갈정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김민지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(5742)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남은수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(5888)</a:t>
            </a:r>
          </a:p>
          <a:p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50B4B7-54BC-457F-B8B5-1BBEFE2C7DAD}"/>
              </a:ext>
            </a:extLst>
          </p:cNvPr>
          <p:cNvSpPr txBox="1"/>
          <p:nvPr/>
        </p:nvSpPr>
        <p:spPr>
          <a:xfrm>
            <a:off x="4888293" y="3678537"/>
            <a:ext cx="144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최윤희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E51819-756B-49E1-ABF7-2A6CD049FA0A}"/>
              </a:ext>
            </a:extLst>
          </p:cNvPr>
          <p:cNvSpPr txBox="1"/>
          <p:nvPr/>
        </p:nvSpPr>
        <p:spPr>
          <a:xfrm>
            <a:off x="4874272" y="4084679"/>
            <a:ext cx="16337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주민선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(5745)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이진경 수석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(5887)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나효준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키움파견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이아영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(5838)</a:t>
            </a:r>
          </a:p>
          <a:p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285A4B-370D-456F-859A-21A35D0B36AD}"/>
              </a:ext>
            </a:extLst>
          </p:cNvPr>
          <p:cNvSpPr txBox="1"/>
          <p:nvPr/>
        </p:nvSpPr>
        <p:spPr>
          <a:xfrm>
            <a:off x="6804558" y="3689235"/>
            <a:ext cx="95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(CTO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겸임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365F13-9433-42BE-AE26-78FF8D734AC9}"/>
              </a:ext>
            </a:extLst>
          </p:cNvPr>
          <p:cNvSpPr txBox="1"/>
          <p:nvPr/>
        </p:nvSpPr>
        <p:spPr>
          <a:xfrm>
            <a:off x="6649527" y="4084679"/>
            <a:ext cx="1457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나현민 </a:t>
            </a:r>
            <a:r>
              <a:rPr lang="ko-KR" altLang="en-US" sz="100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재택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민영남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위수연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(5891)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김남경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전병길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12F1D5-90AA-4F72-B840-CA8E88F56A63}"/>
              </a:ext>
            </a:extLst>
          </p:cNvPr>
          <p:cNvSpPr txBox="1"/>
          <p:nvPr/>
        </p:nvSpPr>
        <p:spPr>
          <a:xfrm>
            <a:off x="8005857" y="4084679"/>
            <a:ext cx="1402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이고운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윤현석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곽옥동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(5504)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정규웅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이준우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(5344)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DF8E0F-2135-4D29-8C25-970A331FF995}"/>
              </a:ext>
            </a:extLst>
          </p:cNvPr>
          <p:cNvSpPr txBox="1"/>
          <p:nvPr/>
        </p:nvSpPr>
        <p:spPr>
          <a:xfrm>
            <a:off x="9199203" y="3678538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나연수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(5890)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338F02-7A1E-4A36-AF74-CBA53C723C06}"/>
              </a:ext>
            </a:extLst>
          </p:cNvPr>
          <p:cNvSpPr txBox="1"/>
          <p:nvPr/>
        </p:nvSpPr>
        <p:spPr>
          <a:xfrm>
            <a:off x="9266854" y="4084679"/>
            <a:ext cx="1402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김경만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재택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김지해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재택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정혜선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(5892)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5D1406-9539-47BD-A959-5FB72DB0E19C}"/>
              </a:ext>
            </a:extLst>
          </p:cNvPr>
          <p:cNvSpPr txBox="1"/>
          <p:nvPr/>
        </p:nvSpPr>
        <p:spPr>
          <a:xfrm>
            <a:off x="10589279" y="3687747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조완섭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(5828)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C7FE4-1DF9-41E6-9F04-5A4D75040F82}"/>
              </a:ext>
            </a:extLst>
          </p:cNvPr>
          <p:cNvSpPr txBox="1"/>
          <p:nvPr/>
        </p:nvSpPr>
        <p:spPr>
          <a:xfrm>
            <a:off x="10565878" y="4084679"/>
            <a:ext cx="1402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이범구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(5829)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방찬미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강성지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(5343)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935821-E12D-471B-B695-6B8425426EA7}"/>
              </a:ext>
            </a:extLst>
          </p:cNvPr>
          <p:cNvSpPr/>
          <p:nvPr/>
        </p:nvSpPr>
        <p:spPr>
          <a:xfrm>
            <a:off x="854754" y="3094252"/>
            <a:ext cx="1256524" cy="5186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운영팀</a:t>
            </a:r>
            <a:endParaRPr lang="en-US" altLang="ko-KR" sz="105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FB349-FCE3-4592-838F-D6F13D8B4B94}"/>
              </a:ext>
            </a:extLst>
          </p:cNvPr>
          <p:cNvSpPr txBox="1"/>
          <p:nvPr/>
        </p:nvSpPr>
        <p:spPr>
          <a:xfrm>
            <a:off x="990715" y="36824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김석한</a:t>
            </a:r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8A2BA-6F6C-4C04-AB25-E814AA7970CC}"/>
              </a:ext>
            </a:extLst>
          </p:cNvPr>
          <p:cNvSpPr txBox="1"/>
          <p:nvPr/>
        </p:nvSpPr>
        <p:spPr>
          <a:xfrm>
            <a:off x="969879" y="4088542"/>
            <a:ext cx="10438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이정아 책임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박희선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박소영 수석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홍서율</a:t>
            </a: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이송하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강승천 선임</a:t>
            </a:r>
            <a:endParaRPr lang="en-US" altLang="ko-KR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E5F7A2-20A4-4547-9C3E-E511E205D4FD}"/>
              </a:ext>
            </a:extLst>
          </p:cNvPr>
          <p:cNvSpPr txBox="1"/>
          <p:nvPr/>
        </p:nvSpPr>
        <p:spPr>
          <a:xfrm>
            <a:off x="289441" y="1977475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최유미 선임 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육아휴직 중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양지선 책임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(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육아휴직 중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김빛나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 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육아휴직 중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8CE90E-4CCB-4F97-8DB6-E398476EAA9A}"/>
              </a:ext>
            </a:extLst>
          </p:cNvPr>
          <p:cNvSpPr txBox="1"/>
          <p:nvPr/>
        </p:nvSpPr>
        <p:spPr>
          <a:xfrm>
            <a:off x="10840849" y="565912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김소현 선임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이호재 전임</a:t>
            </a:r>
            <a:r>
              <a:rPr lang="en-US" altLang="ko-KR" sz="10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(5834)</a:t>
            </a:r>
            <a:endParaRPr lang="ko-KR" altLang="en-US" sz="10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AF5342-85D1-4C83-BD9D-A2AE7E6902BD}"/>
              </a:ext>
            </a:extLst>
          </p:cNvPr>
          <p:cNvSpPr txBox="1"/>
          <p:nvPr/>
        </p:nvSpPr>
        <p:spPr>
          <a:xfrm>
            <a:off x="10834364" y="25577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김현정 수석</a:t>
            </a:r>
            <a:r>
              <a:rPr lang="en-US" altLang="ko-KR" sz="1200" b="1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(5831)</a:t>
            </a:r>
            <a:endParaRPr lang="ko-KR" altLang="en-US" sz="1200" b="1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B75678-675A-4B89-90CD-6E00C0E5B66E}"/>
              </a:ext>
            </a:extLst>
          </p:cNvPr>
          <p:cNvSpPr txBox="1"/>
          <p:nvPr/>
        </p:nvSpPr>
        <p:spPr>
          <a:xfrm>
            <a:off x="8150083" y="3687747"/>
            <a:ext cx="938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(CTO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겸임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  <a:endParaRPr lang="ko-KR" altLang="en-US" sz="1200" b="1" dirty="0">
              <a:solidFill>
                <a:schemeClr val="bg2">
                  <a:lumMod val="9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4626A9D-A762-425C-A2A1-842F5440F852}"/>
              </a:ext>
            </a:extLst>
          </p:cNvPr>
          <p:cNvCxnSpPr>
            <a:stCxn id="11" idx="2"/>
            <a:endCxn id="80" idx="0"/>
          </p:cNvCxnSpPr>
          <p:nvPr/>
        </p:nvCxnSpPr>
        <p:spPr>
          <a:xfrm rot="5400000">
            <a:off x="2291959" y="1318436"/>
            <a:ext cx="966874" cy="258475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17BDFE3-B6F3-4ADF-AC02-7AC420706EAB}"/>
              </a:ext>
            </a:extLst>
          </p:cNvPr>
          <p:cNvSpPr/>
          <p:nvPr/>
        </p:nvSpPr>
        <p:spPr>
          <a:xfrm>
            <a:off x="1530413" y="5591328"/>
            <a:ext cx="2537361" cy="10203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신규사업기획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useller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서비스 운영 및 운영사업 제안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신사업 발굴 및 홍보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마케팅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내부 구축 일부 수행 및 운영사업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유컴패니온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브랜딩 지원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7E5C8AA-360E-4C5F-9373-70075FAF08C4}"/>
              </a:ext>
            </a:extLst>
          </p:cNvPr>
          <p:cNvCxnSpPr/>
          <p:nvPr/>
        </p:nvCxnSpPr>
        <p:spPr>
          <a:xfrm>
            <a:off x="1530413" y="5608106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41321CA-2FFB-407A-8C2C-5D1F634506C8}"/>
              </a:ext>
            </a:extLst>
          </p:cNvPr>
          <p:cNvSpPr/>
          <p:nvPr/>
        </p:nvSpPr>
        <p:spPr>
          <a:xfrm>
            <a:off x="4105662" y="5591328"/>
            <a:ext cx="2537361" cy="10203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외부 구축사업 제안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구축사업 수행 및 발굴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신규 고객사 확보 및 확대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254C45C-02D9-4863-861F-43DCCEC17347}"/>
              </a:ext>
            </a:extLst>
          </p:cNvPr>
          <p:cNvCxnSpPr/>
          <p:nvPr/>
        </p:nvCxnSpPr>
        <p:spPr>
          <a:xfrm>
            <a:off x="4105662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FC37030-EE6E-4D0D-AB06-7F3D3879459D}"/>
              </a:ext>
            </a:extLst>
          </p:cNvPr>
          <p:cNvSpPr/>
          <p:nvPr/>
        </p:nvSpPr>
        <p:spPr>
          <a:xfrm>
            <a:off x="6690241" y="5591328"/>
            <a:ext cx="2537361" cy="1020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제품개발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DashBird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웹표준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접근성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Architect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Programming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신사업 지원 및 개발 운영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FF46046-EB4A-468F-9F02-BE9666F7D7CB}"/>
              </a:ext>
            </a:extLst>
          </p:cNvPr>
          <p:cNvCxnSpPr/>
          <p:nvPr/>
        </p:nvCxnSpPr>
        <p:spPr>
          <a:xfrm>
            <a:off x="6690241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ED4BFB-A9AC-4C36-8F2F-3E46512C3712}"/>
              </a:ext>
            </a:extLst>
          </p:cNvPr>
          <p:cNvSpPr/>
          <p:nvPr/>
        </p:nvSpPr>
        <p:spPr>
          <a:xfrm>
            <a:off x="9256159" y="5591328"/>
            <a:ext cx="2537361" cy="102035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구축사업 제안 디자인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디자인 운영 및 구축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UX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콘텐츠 운영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370734-97E6-481C-A186-E50590AE5563}"/>
              </a:ext>
            </a:extLst>
          </p:cNvPr>
          <p:cNvCxnSpPr/>
          <p:nvPr/>
        </p:nvCxnSpPr>
        <p:spPr>
          <a:xfrm>
            <a:off x="9234673" y="5591328"/>
            <a:ext cx="253736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38977BB-89F2-4612-A32D-A110C701D4CA}"/>
              </a:ext>
            </a:extLst>
          </p:cNvPr>
          <p:cNvSpPr/>
          <p:nvPr/>
        </p:nvSpPr>
        <p:spPr>
          <a:xfrm>
            <a:off x="93498" y="5591328"/>
            <a:ext cx="1389697" cy="102035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수학기획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EBS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수능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수학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영어 디자인 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3CF88EC-DB35-4D22-9787-EA89FE72BE61}"/>
              </a:ext>
            </a:extLst>
          </p:cNvPr>
          <p:cNvCxnSpPr>
            <a:cxnSpLocks/>
          </p:cNvCxnSpPr>
          <p:nvPr/>
        </p:nvCxnSpPr>
        <p:spPr>
          <a:xfrm>
            <a:off x="93498" y="5591328"/>
            <a:ext cx="138969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19F8A2-BDC4-494C-93DB-A9362DAB9CF9}"/>
              </a:ext>
            </a:extLst>
          </p:cNvPr>
          <p:cNvSpPr txBox="1"/>
          <p:nvPr/>
        </p:nvSpPr>
        <p:spPr>
          <a:xfrm>
            <a:off x="288437" y="1766395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권장미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책임 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애큐온</a:t>
            </a:r>
            <a:r>
              <a:rPr lang="ko-KR" altLang="en-US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운영</a:t>
            </a:r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339</Words>
  <Application>Microsoft Office PowerPoint</Application>
  <PresentationFormat>와이드스크린</PresentationFormat>
  <Paragraphs>86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 Light</vt:lpstr>
      <vt:lpstr>Noto Sans CJK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soo@ucomp.co.kr</dc:creator>
  <cp:lastModifiedBy>김소현</cp:lastModifiedBy>
  <cp:revision>75</cp:revision>
  <cp:lastPrinted>2020-08-03T09:08:35Z</cp:lastPrinted>
  <dcterms:created xsi:type="dcterms:W3CDTF">2020-02-25T09:58:45Z</dcterms:created>
  <dcterms:modified xsi:type="dcterms:W3CDTF">2020-08-04T09:24:14Z</dcterms:modified>
</cp:coreProperties>
</file>