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092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77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5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299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225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92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504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500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83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7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85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55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86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3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0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47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B3575-DFE9-4B4A-940F-1537E3BA3DDE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7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B3575-DFE9-4B4A-940F-1537E3BA3DDE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62F38B-07C1-407F-93D2-E4ADC40327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23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CBB1D-E97C-49C4-8907-EF6C76553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431" y="1756587"/>
            <a:ext cx="6277919" cy="2274388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sz="7200" dirty="0">
                <a:solidFill>
                  <a:schemeClr val="accent1"/>
                </a:solidFill>
              </a:rPr>
              <a:t>전자 메일 서명 생성 방법</a:t>
            </a:r>
          </a:p>
        </p:txBody>
      </p:sp>
    </p:spTree>
    <p:extLst>
      <p:ext uri="{BB962C8B-B14F-4D97-AF65-F5344CB8AC3E}">
        <p14:creationId xmlns:p14="http://schemas.microsoft.com/office/powerpoint/2010/main" val="323736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134EBF-137E-46D0-B1EA-D54C6BEB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06" y="5375370"/>
            <a:ext cx="8596667" cy="9252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첨부 파일 다운로드 후  메모장으로 열기 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초록색 박스 부분 수정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8" name="그림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0293A93F-9C75-4050-B997-348C6113B2DA}"/>
              </a:ext>
            </a:extLst>
          </p:cNvPr>
          <p:cNvPicPr preferRelativeResize="0"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" r="571"/>
          <a:stretch>
            <a:fillRect/>
          </a:stretch>
        </p:blipFill>
        <p:spPr>
          <a:xfrm>
            <a:off x="355119" y="557349"/>
            <a:ext cx="8640000" cy="450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37CCFEF-2E21-440C-AE1A-3959290C8C6D}"/>
              </a:ext>
            </a:extLst>
          </p:cNvPr>
          <p:cNvSpPr/>
          <p:nvPr/>
        </p:nvSpPr>
        <p:spPr>
          <a:xfrm>
            <a:off x="3472952" y="1453361"/>
            <a:ext cx="1023347" cy="1222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E22DF1-2A92-42DA-B451-4CD7B56E5E0B}"/>
              </a:ext>
            </a:extLst>
          </p:cNvPr>
          <p:cNvSpPr/>
          <p:nvPr/>
        </p:nvSpPr>
        <p:spPr>
          <a:xfrm>
            <a:off x="2952252" y="1567661"/>
            <a:ext cx="1023347" cy="1222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9D4BF7-AC6B-4E77-B2BD-F2BB936E9C77}"/>
              </a:ext>
            </a:extLst>
          </p:cNvPr>
          <p:cNvSpPr/>
          <p:nvPr/>
        </p:nvSpPr>
        <p:spPr>
          <a:xfrm>
            <a:off x="7295898" y="2240761"/>
            <a:ext cx="768855" cy="1222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F70AA8-15F5-43B4-A9F9-6C7B45973A0F}"/>
              </a:ext>
            </a:extLst>
          </p:cNvPr>
          <p:cNvSpPr/>
          <p:nvPr/>
        </p:nvSpPr>
        <p:spPr>
          <a:xfrm>
            <a:off x="6641848" y="2355061"/>
            <a:ext cx="768855" cy="1222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77500E-A15C-4972-A154-450769E3C898}"/>
              </a:ext>
            </a:extLst>
          </p:cNvPr>
          <p:cNvSpPr/>
          <p:nvPr/>
        </p:nvSpPr>
        <p:spPr>
          <a:xfrm>
            <a:off x="6670446" y="2475711"/>
            <a:ext cx="698959" cy="1222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7B9A37F-05A7-4BD8-BC4A-626464746C19}"/>
              </a:ext>
            </a:extLst>
          </p:cNvPr>
          <p:cNvSpPr/>
          <p:nvPr/>
        </p:nvSpPr>
        <p:spPr>
          <a:xfrm>
            <a:off x="6727596" y="2805911"/>
            <a:ext cx="698959" cy="1222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9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134EBF-137E-46D0-B1EA-D54C6BEB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06" y="5375369"/>
            <a:ext cx="8596667" cy="925284"/>
          </a:xfrm>
        </p:spPr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수정 후 저장</a:t>
            </a:r>
            <a:r>
              <a:rPr lang="en-US" altLang="ko-KR" dirty="0"/>
              <a:t>, </a:t>
            </a:r>
            <a:r>
              <a:rPr lang="ko-KR" altLang="en-US" dirty="0"/>
              <a:t>브라우저로 파일 열기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0293A93F-9C75-4050-B997-348C6113B2DA}"/>
              </a:ext>
            </a:extLst>
          </p:cNvPr>
          <p:cNvPicPr preferRelativeResize="0"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408" y="553516"/>
            <a:ext cx="8640000" cy="450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513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134EBF-137E-46D0-B1EA-D54C6BEB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08" y="6023069"/>
            <a:ext cx="8596667" cy="92528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열린 파일 드래그 복사 </a:t>
            </a:r>
            <a:br>
              <a:rPr lang="en-US" altLang="ko-KR" dirty="0"/>
            </a:br>
            <a:r>
              <a:rPr lang="en-US" altLang="ko-KR" dirty="0"/>
              <a:t>5. </a:t>
            </a:r>
            <a:r>
              <a:rPr lang="ko-KR" altLang="en-US" dirty="0"/>
              <a:t>설정 페이지에서 전자 메일 서명란에 붙여넣기</a:t>
            </a:r>
            <a:br>
              <a:rPr lang="en-US" altLang="ko-KR" dirty="0"/>
            </a:br>
            <a:r>
              <a:rPr lang="en-US" altLang="ko-KR" dirty="0"/>
              <a:t>6. </a:t>
            </a:r>
            <a:r>
              <a:rPr lang="ko-KR" altLang="en-US" dirty="0"/>
              <a:t>밑에 </a:t>
            </a:r>
            <a:r>
              <a:rPr lang="en-US" altLang="ko-KR" dirty="0"/>
              <a:t>2</a:t>
            </a:r>
            <a:r>
              <a:rPr lang="ko-KR" altLang="en-US" dirty="0"/>
              <a:t>개 항목 체크 후 저장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0293A93F-9C75-4050-B997-348C6113B2DA}"/>
              </a:ext>
            </a:extLst>
          </p:cNvPr>
          <p:cNvPicPr preferRelativeResize="0"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408" y="566323"/>
            <a:ext cx="8640000" cy="450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19306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58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패싯</vt:lpstr>
      <vt:lpstr>전자 메일 서명 생성 방법</vt:lpstr>
      <vt:lpstr>1. 첨부 파일 다운로드 후  메모장으로 열기  2. 초록색 박스 부분 수정 </vt:lpstr>
      <vt:lpstr>3. 수정 후 저장, 브라우저로 파일 열기 </vt:lpstr>
      <vt:lpstr>4. 열린 파일 드래그 복사  5. 설정 페이지에서 전자 메일 서명란에 붙여넣기 6. 밑에 2개 항목 체크 후 저장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이메일 전자  서명 첨부 방법</dc:title>
  <dc:creator>이호재</dc:creator>
  <cp:lastModifiedBy>이호재</cp:lastModifiedBy>
  <cp:revision>5</cp:revision>
  <dcterms:created xsi:type="dcterms:W3CDTF">2020-08-11T05:43:42Z</dcterms:created>
  <dcterms:modified xsi:type="dcterms:W3CDTF">2020-08-11T06:32:43Z</dcterms:modified>
</cp:coreProperties>
</file>