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7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5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9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25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9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0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0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3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7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5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5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6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3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0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7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7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3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CBB1D-E97C-49C4-8907-EF6C76553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31" y="1756587"/>
            <a:ext cx="6277919" cy="2274388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7200" dirty="0">
                <a:solidFill>
                  <a:schemeClr val="accent1"/>
                </a:solidFill>
              </a:rPr>
              <a:t>전자 메일 서명 생성 방법</a:t>
            </a:r>
          </a:p>
        </p:txBody>
      </p:sp>
    </p:spTree>
    <p:extLst>
      <p:ext uri="{BB962C8B-B14F-4D97-AF65-F5344CB8AC3E}">
        <p14:creationId xmlns:p14="http://schemas.microsoft.com/office/powerpoint/2010/main" val="323736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34EBF-137E-46D0-B1EA-D54C6BEB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06" y="5791055"/>
            <a:ext cx="8596667" cy="11758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위 서식 수정</a:t>
            </a:r>
            <a:r>
              <a:rPr lang="en-US" altLang="ko-KR" dirty="0"/>
              <a:t>(</a:t>
            </a:r>
            <a:r>
              <a:rPr lang="ko-KR" altLang="en-US" dirty="0"/>
              <a:t>하늘색 부분</a:t>
            </a:r>
            <a:r>
              <a:rPr lang="en-US" altLang="ko-KR" dirty="0"/>
              <a:t>)</a:t>
            </a:r>
            <a:r>
              <a:rPr lang="ko-KR" altLang="en-US" dirty="0"/>
              <a:t> 후 메모장으로 저장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001DB-895C-4730-97BA-666FBBDDB69F}"/>
              </a:ext>
            </a:extLst>
          </p:cNvPr>
          <p:cNvSpPr txBox="1"/>
          <p:nvPr/>
        </p:nvSpPr>
        <p:spPr>
          <a:xfrm>
            <a:off x="592183" y="461554"/>
            <a:ext cx="8647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&lt;div style="</a:t>
            </a:r>
            <a:r>
              <a:rPr lang="en-US" altLang="ko-KR" sz="800" dirty="0" err="1"/>
              <a:t>overflow:hidden</a:t>
            </a:r>
            <a:r>
              <a:rPr lang="en-US" altLang="ko-KR" sz="800" dirty="0"/>
              <a:t>; width:360px; margin:0; padding:0; font-size:0"&gt;</a:t>
            </a:r>
          </a:p>
          <a:p>
            <a:r>
              <a:rPr lang="en-US" altLang="ko-KR" sz="800" dirty="0"/>
              <a:t>&lt;table </a:t>
            </a:r>
            <a:r>
              <a:rPr lang="en-US" altLang="ko-KR" sz="800" dirty="0" err="1"/>
              <a:t>cellspacing</a:t>
            </a:r>
            <a:r>
              <a:rPr lang="en-US" altLang="ko-KR" sz="800" dirty="0"/>
              <a:t>="0" cellpadding="0" width="360"&gt;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tbody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&lt;tr&gt;</a:t>
            </a:r>
          </a:p>
          <a:p>
            <a:r>
              <a:rPr lang="en-US" altLang="ko-KR" sz="800" dirty="0"/>
              <a:t>&lt;td style="width:60px; height:60px; margin:0; padding:0; font-size:0"&gt;&lt;</a:t>
            </a:r>
            <a:r>
              <a:rPr lang="en-US" altLang="ko-KR" sz="800" dirty="0" err="1"/>
              <a:t>img</a:t>
            </a:r>
            <a:r>
              <a:rPr lang="en-US" altLang="ko-KR" sz="800" dirty="0"/>
              <a:t> </a:t>
            </a:r>
            <a:r>
              <a:rPr lang="en-US" altLang="ko-KR" sz="800" dirty="0" err="1"/>
              <a:t>src</a:t>
            </a:r>
            <a:r>
              <a:rPr lang="en-US" altLang="ko-KR" sz="800" dirty="0"/>
              <a:t>="http://ucomp.co.kr/mail/logo.jpg" alt="</a:t>
            </a:r>
            <a:r>
              <a:rPr lang="ko-KR" altLang="en-US" sz="800" dirty="0" err="1"/>
              <a:t>유컴패니온</a:t>
            </a:r>
            <a:r>
              <a:rPr lang="en-US" altLang="ko-KR" sz="800" dirty="0"/>
              <a:t>"&gt;&lt;/td&gt;</a:t>
            </a:r>
          </a:p>
          <a:p>
            <a:r>
              <a:rPr lang="en-US" altLang="ko-KR" sz="800" dirty="0"/>
              <a:t>&lt;td style="width:300px; height:60px; margin:0; padding:0 18px 0 18px; background:#</a:t>
            </a:r>
            <a:r>
              <a:rPr lang="en-US" altLang="ko-KR" sz="800" dirty="0" err="1"/>
              <a:t>ededed</a:t>
            </a:r>
            <a:r>
              <a:rPr lang="en-US" altLang="ko-KR" sz="800" dirty="0"/>
              <a:t>; line-height:1.714"&gt;</a:t>
            </a:r>
          </a:p>
          <a:p>
            <a:r>
              <a:rPr lang="en-US" altLang="ko-KR" sz="800" dirty="0"/>
              <a:t>&lt;strong style="color:#111;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; </a:t>
            </a:r>
            <a:r>
              <a:rPr lang="en-US" altLang="ko-KR" sz="800" dirty="0" err="1"/>
              <a:t>font-weight:bold</a:t>
            </a:r>
            <a:r>
              <a:rPr lang="en-US" altLang="ko-KR" sz="800" dirty="0"/>
              <a:t>"&gt;</a:t>
            </a:r>
            <a:r>
              <a:rPr lang="ko-KR" altLang="en-US" sz="800" dirty="0">
                <a:solidFill>
                  <a:srgbClr val="00B0F0"/>
                </a:solidFill>
              </a:rPr>
              <a:t>이호재</a:t>
            </a:r>
            <a:r>
              <a:rPr lang="en-US" altLang="ko-KR" sz="800" dirty="0">
                <a:solidFill>
                  <a:srgbClr val="00B0F0"/>
                </a:solidFill>
              </a:rPr>
              <a:t>(LEE HO JAE)</a:t>
            </a:r>
            <a:r>
              <a:rPr lang="en-US" altLang="ko-KR" sz="800" dirty="0"/>
              <a:t>&lt;/strong&gt;&lt;</a:t>
            </a:r>
            <a:r>
              <a:rPr lang="en-US" altLang="ko-KR" sz="800" dirty="0" err="1"/>
              <a:t>br</a:t>
            </a:r>
            <a:r>
              <a:rPr lang="en-US" altLang="ko-KR" sz="800" dirty="0"/>
              <a:t> /&gt; &lt;!-- </a:t>
            </a:r>
            <a:r>
              <a:rPr lang="ko-KR" altLang="en-US" sz="800" dirty="0"/>
              <a:t>영문이름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/>
              <a:t>&lt;span style="color:#767676;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"&gt;</a:t>
            </a:r>
            <a:r>
              <a:rPr lang="ko-KR" altLang="en-US" sz="800" dirty="0">
                <a:solidFill>
                  <a:srgbClr val="00B0F0"/>
                </a:solidFill>
              </a:rPr>
              <a:t>전임 </a:t>
            </a:r>
            <a:r>
              <a:rPr lang="en-US" altLang="ko-KR" sz="800" dirty="0">
                <a:solidFill>
                  <a:srgbClr val="00B0F0"/>
                </a:solidFill>
              </a:rPr>
              <a:t>/ </a:t>
            </a:r>
            <a:r>
              <a:rPr lang="ko-KR" altLang="en-US" sz="800" dirty="0">
                <a:solidFill>
                  <a:srgbClr val="00B0F0"/>
                </a:solidFill>
              </a:rPr>
              <a:t>경영기획팀</a:t>
            </a:r>
            <a:r>
              <a:rPr lang="en-US" altLang="ko-KR" sz="800" dirty="0"/>
              <a:t>&lt;/span&gt; &lt;!-- </a:t>
            </a:r>
            <a:r>
              <a:rPr lang="ko-KR" altLang="en-US" sz="800" dirty="0"/>
              <a:t>직급</a:t>
            </a:r>
            <a:r>
              <a:rPr lang="en-US" altLang="ko-KR" sz="800" dirty="0"/>
              <a:t>/ </a:t>
            </a:r>
            <a:r>
              <a:rPr lang="ko-KR" altLang="en-US" sz="800" dirty="0"/>
              <a:t>팀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/>
              <a:t>&lt;/td&gt;</a:t>
            </a:r>
          </a:p>
          <a:p>
            <a:r>
              <a:rPr lang="en-US" altLang="ko-KR" sz="800" dirty="0"/>
              <a:t>&lt;/tr&gt;</a:t>
            </a:r>
          </a:p>
          <a:p>
            <a:r>
              <a:rPr lang="en-US" altLang="ko-KR" sz="800" dirty="0"/>
              <a:t>&lt;tr&gt;</a:t>
            </a:r>
          </a:p>
          <a:p>
            <a:r>
              <a:rPr lang="en-US" altLang="ko-KR" sz="800" dirty="0"/>
              <a:t>&lt;td </a:t>
            </a:r>
            <a:r>
              <a:rPr lang="en-US" altLang="ko-KR" sz="800" dirty="0" err="1"/>
              <a:t>colspan</a:t>
            </a:r>
            <a:r>
              <a:rPr lang="en-US" altLang="ko-KR" sz="800" dirty="0"/>
              <a:t>="3" style="margin:0; padding:20px 0 15px 0; border-bottom:1px solid #dfdfdf"&gt;</a:t>
            </a:r>
          </a:p>
          <a:p>
            <a:r>
              <a:rPr lang="en-US" altLang="ko-KR" sz="800" dirty="0"/>
              <a:t>&lt;p style="margin:0 0 7px 0; color:#</a:t>
            </a:r>
            <a:r>
              <a:rPr lang="en-US" altLang="ko-KR" sz="800" dirty="0" err="1"/>
              <a:t>aeaeae</a:t>
            </a:r>
            <a:r>
              <a:rPr lang="en-US" altLang="ko-KR" sz="800" dirty="0"/>
              <a:t>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/>
              <a:t>&lt;span style="color:#ed1a3c;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; </a:t>
            </a:r>
            <a:r>
              <a:rPr lang="en-US" altLang="ko-KR" sz="800" dirty="0" err="1"/>
              <a:t>font-weight:bold</a:t>
            </a:r>
            <a:r>
              <a:rPr lang="en-US" altLang="ko-KR" sz="800" dirty="0"/>
              <a:t>"&gt;M. &lt;/span&gt;&lt;span style="color:#111111;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; </a:t>
            </a:r>
            <a:r>
              <a:rPr lang="en-US" altLang="ko-KR" sz="800" dirty="0" err="1"/>
              <a:t>font-weight:bold</a:t>
            </a:r>
            <a:r>
              <a:rPr lang="en-US" altLang="ko-KR" sz="800" dirty="0"/>
              <a:t>"&gt;</a:t>
            </a:r>
            <a:r>
              <a:rPr lang="en-US" altLang="ko-KR" sz="800" dirty="0">
                <a:solidFill>
                  <a:srgbClr val="00B0F0"/>
                </a:solidFill>
              </a:rPr>
              <a:t>010-2995-7651</a:t>
            </a:r>
            <a:r>
              <a:rPr lang="en-US" altLang="ko-KR" sz="800" dirty="0"/>
              <a:t>&lt;/span&gt; / &lt;!-- </a:t>
            </a:r>
            <a:r>
              <a:rPr lang="ko-KR" altLang="en-US" sz="800" dirty="0"/>
              <a:t>핸드폰번호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/>
              <a:t>&lt;span style="color:#ed1a3c;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; </a:t>
            </a:r>
            <a:r>
              <a:rPr lang="en-US" altLang="ko-KR" sz="800" dirty="0" err="1"/>
              <a:t>font-weight:bold</a:t>
            </a:r>
            <a:r>
              <a:rPr lang="en-US" altLang="ko-KR" sz="800" dirty="0"/>
              <a:t>"&gt;T. &lt;/span&gt;&lt;span style="color:#767676;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"&gt;</a:t>
            </a:r>
            <a:r>
              <a:rPr lang="en-US" altLang="ko-KR" sz="800" dirty="0">
                <a:solidFill>
                  <a:srgbClr val="00B0F0"/>
                </a:solidFill>
              </a:rPr>
              <a:t>070-5030-5834</a:t>
            </a:r>
            <a:r>
              <a:rPr lang="en-US" altLang="ko-KR" sz="800" dirty="0"/>
              <a:t>&lt;/span&gt; / &lt;!-- </a:t>
            </a:r>
            <a:r>
              <a:rPr lang="ko-KR" altLang="en-US" sz="800" dirty="0"/>
              <a:t>사무실번호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/>
              <a:t>&lt;span style="color:#ed1a3c;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; </a:t>
            </a:r>
            <a:r>
              <a:rPr lang="en-US" altLang="ko-KR" sz="800" dirty="0" err="1"/>
              <a:t>font-weight:bold</a:t>
            </a:r>
            <a:r>
              <a:rPr lang="en-US" altLang="ko-KR" sz="800" dirty="0"/>
              <a:t>"&gt;F. &lt;/span&gt;&lt;span style="color:#767676;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"&gt;070-7545-1710&lt;/span&gt; &lt;!-- </a:t>
            </a:r>
            <a:r>
              <a:rPr lang="ko-KR" altLang="en-US" sz="800" dirty="0"/>
              <a:t>사무실 팩스번호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/>
              <a:t>&lt;/p&gt;</a:t>
            </a:r>
          </a:p>
          <a:p>
            <a:r>
              <a:rPr lang="en-US" altLang="ko-KR" sz="800" dirty="0"/>
              <a:t>&lt;p style="margin:0 0 10px 0; color:#</a:t>
            </a:r>
            <a:r>
              <a:rPr lang="en-US" altLang="ko-KR" sz="800" dirty="0" err="1"/>
              <a:t>aeaeae</a:t>
            </a:r>
            <a:r>
              <a:rPr lang="en-US" altLang="ko-KR" sz="800" dirty="0"/>
              <a:t>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/>
              <a:t>&lt;span style="color:#ed1a3c;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; </a:t>
            </a:r>
            <a:r>
              <a:rPr lang="en-US" altLang="ko-KR" sz="800" dirty="0" err="1"/>
              <a:t>font-weight:bold</a:t>
            </a:r>
            <a:r>
              <a:rPr lang="en-US" altLang="ko-KR" sz="800" dirty="0"/>
              <a:t>"&gt;E. &lt;/span&gt;&lt;span style="color:#767676;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"&gt;</a:t>
            </a:r>
            <a:r>
              <a:rPr lang="en-US" altLang="ko-KR" sz="800" dirty="0">
                <a:solidFill>
                  <a:srgbClr val="00B0F0"/>
                </a:solidFill>
              </a:rPr>
              <a:t>leospurs@ucomp.co.kr</a:t>
            </a:r>
            <a:r>
              <a:rPr lang="en-US" altLang="ko-KR" sz="800" dirty="0"/>
              <a:t>&lt;/span&gt; / &lt;!-- </a:t>
            </a:r>
            <a:r>
              <a:rPr lang="ko-KR" altLang="en-US" sz="800" dirty="0"/>
              <a:t>이메일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/>
              <a:t>&lt;span style="color:#ed1a3c;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; </a:t>
            </a:r>
            <a:r>
              <a:rPr lang="en-US" altLang="ko-KR" sz="800" dirty="0" err="1"/>
              <a:t>font-weight:bold</a:t>
            </a:r>
            <a:r>
              <a:rPr lang="en-US" altLang="ko-KR" sz="800" dirty="0"/>
              <a:t>"&gt;S. &lt;/span&gt;&lt;span style="color:#767676;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"&gt;http://www.ucomp.co.kr&lt;/span&gt;</a:t>
            </a:r>
          </a:p>
          <a:p>
            <a:r>
              <a:rPr lang="en-US" altLang="ko-KR" sz="800" dirty="0"/>
              <a:t>&lt;/p&gt;</a:t>
            </a:r>
          </a:p>
          <a:p>
            <a:r>
              <a:rPr lang="en-US" altLang="ko-KR" sz="800" dirty="0"/>
              <a:t>&lt;p style="margin:0 0 5px 0; color:#767676;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"&gt;</a:t>
            </a:r>
            <a:r>
              <a:rPr lang="ko-KR" altLang="en-US" sz="800" dirty="0"/>
              <a:t>서울특별시 강남구 </a:t>
            </a:r>
            <a:r>
              <a:rPr lang="ko-KR" altLang="en-US" sz="800" dirty="0" err="1"/>
              <a:t>논현로</a:t>
            </a:r>
            <a:r>
              <a:rPr lang="en-US" altLang="ko-KR" sz="800" dirty="0"/>
              <a:t>28</a:t>
            </a:r>
            <a:r>
              <a:rPr lang="ko-KR" altLang="en-US" sz="800" dirty="0"/>
              <a:t>길 </a:t>
            </a:r>
            <a:r>
              <a:rPr lang="en-US" altLang="ko-KR" sz="800" dirty="0"/>
              <a:t>45, </a:t>
            </a:r>
            <a:r>
              <a:rPr lang="ko-KR" altLang="en-US" sz="800" dirty="0" err="1"/>
              <a:t>덕윤빌딩</a:t>
            </a:r>
            <a:r>
              <a:rPr lang="ko-KR" altLang="en-US" sz="800" dirty="0"/>
              <a:t> </a:t>
            </a:r>
            <a:r>
              <a:rPr lang="en-US" altLang="ko-KR" sz="800" dirty="0"/>
              <a:t>4</a:t>
            </a:r>
            <a:r>
              <a:rPr lang="ko-KR" altLang="en-US" sz="800" dirty="0"/>
              <a:t>층</a:t>
            </a:r>
            <a:r>
              <a:rPr lang="en-US" altLang="ko-KR" sz="800" dirty="0"/>
              <a:t>&lt;/p&gt; &lt;!-- </a:t>
            </a:r>
            <a:r>
              <a:rPr lang="ko-KR" altLang="en-US" sz="800" dirty="0"/>
              <a:t>사무실 주소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/>
              <a:t>&lt;/td&gt;</a:t>
            </a:r>
          </a:p>
          <a:p>
            <a:r>
              <a:rPr lang="en-US" altLang="ko-KR" sz="800" dirty="0"/>
              <a:t>&lt;/tr&gt;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tbody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&lt;/table&gt;</a:t>
            </a:r>
          </a:p>
          <a:p>
            <a:r>
              <a:rPr lang="en-US" altLang="ko-KR" sz="800" dirty="0"/>
              <a:t>&lt;/div&gt;</a:t>
            </a:r>
          </a:p>
          <a:p>
            <a:r>
              <a:rPr lang="en-US" altLang="ko-KR" sz="800" dirty="0"/>
              <a:t>&lt;html&gt;&lt;head&gt;&lt;META HTTP-EQUIV="Content-Type" CONTENT="text/html; charset=utf-8"&gt;&lt;meta name="Robots" content="NOINDEX " /&gt;&lt;/head&gt;&lt;body&gt;&lt;/body&gt;</a:t>
            </a:r>
          </a:p>
          <a:p>
            <a:r>
              <a:rPr lang="en-US" altLang="ko-KR" sz="800" dirty="0"/>
              <a:t>                &lt;script type="text/</a:t>
            </a:r>
            <a:r>
              <a:rPr lang="en-US" altLang="ko-KR" sz="800" dirty="0" err="1"/>
              <a:t>javascript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/>
              <a:t>                 var </a:t>
            </a:r>
            <a:r>
              <a:rPr lang="en-US" altLang="ko-KR" sz="800" dirty="0" err="1"/>
              <a:t>gearPage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document.getElementById</a:t>
            </a:r>
            <a:r>
              <a:rPr lang="en-US" altLang="ko-KR" sz="800" dirty="0"/>
              <a:t>('</a:t>
            </a:r>
            <a:r>
              <a:rPr lang="en-US" altLang="ko-KR" sz="800" dirty="0" err="1"/>
              <a:t>GearPage</a:t>
            </a:r>
            <a:r>
              <a:rPr lang="en-US" altLang="ko-KR" sz="800" dirty="0"/>
              <a:t>');</a:t>
            </a:r>
          </a:p>
          <a:p>
            <a:r>
              <a:rPr lang="en-US" altLang="ko-KR" sz="800" dirty="0"/>
              <a:t>                 if(null != </a:t>
            </a:r>
            <a:r>
              <a:rPr lang="en-US" altLang="ko-KR" sz="800" dirty="0" err="1"/>
              <a:t>gearPage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             {</a:t>
            </a:r>
          </a:p>
          <a:p>
            <a:r>
              <a:rPr lang="en-US" altLang="ko-KR" sz="800" dirty="0"/>
              <a:t>                     </a:t>
            </a:r>
            <a:r>
              <a:rPr lang="en-US" altLang="ko-KR" sz="800" dirty="0" err="1"/>
              <a:t>gearPage.parentNode.removeChild</a:t>
            </a:r>
            <a:r>
              <a:rPr lang="en-US" altLang="ko-KR" sz="800" dirty="0"/>
              <a:t>(</a:t>
            </a:r>
            <a:r>
              <a:rPr lang="en-US" altLang="ko-KR" sz="800" dirty="0" err="1"/>
              <a:t>gearPage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                     </a:t>
            </a:r>
            <a:r>
              <a:rPr lang="en-US" altLang="ko-KR" sz="800" dirty="0" err="1"/>
              <a:t>document.title</a:t>
            </a:r>
            <a:r>
              <a:rPr lang="en-US" altLang="ko-KR" sz="800" dirty="0"/>
              <a:t> = "\uC624\uB958";</a:t>
            </a:r>
          </a:p>
          <a:p>
            <a:r>
              <a:rPr lang="en-US" altLang="ko-KR" sz="800" dirty="0"/>
              <a:t>                 }</a:t>
            </a:r>
          </a:p>
          <a:p>
            <a:r>
              <a:rPr lang="en-US" altLang="ko-KR" sz="800" dirty="0"/>
              <a:t>                 &lt;/script&gt;</a:t>
            </a:r>
          </a:p>
          <a:p>
            <a:r>
              <a:rPr lang="en-US" altLang="ko-KR" sz="800" dirty="0"/>
              <a:t>                 &lt;/html&gt;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6039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20350-2D55-47B2-BBFF-B704054E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10" y="5488577"/>
            <a:ext cx="8596667" cy="566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확장자명 변경</a:t>
            </a:r>
            <a:r>
              <a:rPr lang="en-US" altLang="ko-KR" dirty="0"/>
              <a:t>(txt </a:t>
            </a:r>
            <a:r>
              <a:rPr lang="ko-KR" altLang="en-US" dirty="0"/>
              <a:t>→ </a:t>
            </a:r>
            <a:r>
              <a:rPr lang="en-US" altLang="ko-KR" dirty="0"/>
              <a:t>html)</a:t>
            </a:r>
            <a:endParaRPr lang="ko-KR" altLang="en-US" dirty="0"/>
          </a:p>
        </p:txBody>
      </p:sp>
      <p:pic>
        <p:nvPicPr>
          <p:cNvPr id="10" name="그림 개체 틀 9" descr="비행, 파란색, 평면, 투명이(가) 표시된 사진&#10;&#10;자동 생성된 설명">
            <a:extLst>
              <a:ext uri="{FF2B5EF4-FFF2-40B4-BE49-F238E27FC236}">
                <a16:creationId xmlns:a16="http://schemas.microsoft.com/office/drawing/2014/main" id="{6B559D09-5927-44EC-B3B2-BB9191E97B4D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1" b="14241"/>
          <a:stretch>
            <a:fillRect/>
          </a:stretch>
        </p:blipFill>
        <p:spPr>
          <a:xfrm>
            <a:off x="348248" y="566059"/>
            <a:ext cx="8682635" cy="44994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506291F-B92B-4D59-AC50-319181678995}"/>
              </a:ext>
            </a:extLst>
          </p:cNvPr>
          <p:cNvSpPr/>
          <p:nvPr/>
        </p:nvSpPr>
        <p:spPr>
          <a:xfrm>
            <a:off x="4188823" y="2516777"/>
            <a:ext cx="1001486" cy="444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2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34EBF-137E-46D0-B1EA-D54C6BEB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06" y="5375369"/>
            <a:ext cx="8596667" cy="925284"/>
          </a:xfrm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브라우저로 파일 열기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0293A93F-9C75-4050-B997-348C6113B2DA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637" y="553516"/>
            <a:ext cx="8640000" cy="450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F5EF9C-C895-493E-9453-79D72C3DC28F}"/>
              </a:ext>
            </a:extLst>
          </p:cNvPr>
          <p:cNvSpPr/>
          <p:nvPr/>
        </p:nvSpPr>
        <p:spPr>
          <a:xfrm>
            <a:off x="3200396" y="3371142"/>
            <a:ext cx="1238250" cy="139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1BB546-E302-4685-BA73-B0F821F8611A}"/>
              </a:ext>
            </a:extLst>
          </p:cNvPr>
          <p:cNvSpPr/>
          <p:nvPr/>
        </p:nvSpPr>
        <p:spPr>
          <a:xfrm>
            <a:off x="4622315" y="3377076"/>
            <a:ext cx="1023347" cy="299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13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34EBF-137E-46D0-B1EA-D54C6BEB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08" y="6023069"/>
            <a:ext cx="8596667" cy="9252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열린 파일 드래그 복사 </a:t>
            </a:r>
            <a:br>
              <a:rPr lang="en-US" altLang="ko-KR" dirty="0"/>
            </a:br>
            <a:r>
              <a:rPr lang="en-US" altLang="ko-KR" dirty="0"/>
              <a:t>5. </a:t>
            </a:r>
            <a:r>
              <a:rPr lang="ko-KR" altLang="en-US" dirty="0"/>
              <a:t>설정 페이지에서 전자 메일 서명란에 붙여넣기</a:t>
            </a:r>
            <a:br>
              <a:rPr lang="en-US" altLang="ko-KR" dirty="0"/>
            </a:br>
            <a:r>
              <a:rPr lang="en-US" altLang="ko-KR" dirty="0"/>
              <a:t>6. </a:t>
            </a:r>
            <a:r>
              <a:rPr lang="ko-KR" altLang="en-US" dirty="0"/>
              <a:t>밑에 </a:t>
            </a:r>
            <a:r>
              <a:rPr lang="en-US" altLang="ko-KR" dirty="0"/>
              <a:t>2</a:t>
            </a:r>
            <a:r>
              <a:rPr lang="ko-KR" altLang="en-US" dirty="0"/>
              <a:t>개 항목 체크 후 저장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0293A93F-9C75-4050-B997-348C6113B2DA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408" y="566324"/>
            <a:ext cx="8640000" cy="450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0B54B6A-7C35-4891-B091-8B83D58F0AEF}"/>
              </a:ext>
            </a:extLst>
          </p:cNvPr>
          <p:cNvSpPr/>
          <p:nvPr/>
        </p:nvSpPr>
        <p:spPr>
          <a:xfrm>
            <a:off x="344025" y="994662"/>
            <a:ext cx="1812922" cy="938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5D89B8-F6F4-441B-AB49-A48E4C3BD2CA}"/>
              </a:ext>
            </a:extLst>
          </p:cNvPr>
          <p:cNvSpPr/>
          <p:nvPr/>
        </p:nvSpPr>
        <p:spPr>
          <a:xfrm>
            <a:off x="6810140" y="2096296"/>
            <a:ext cx="1812922" cy="938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8CEC57-86AD-4278-A5B2-3868FA0D61FF}"/>
              </a:ext>
            </a:extLst>
          </p:cNvPr>
          <p:cNvSpPr/>
          <p:nvPr/>
        </p:nvSpPr>
        <p:spPr>
          <a:xfrm>
            <a:off x="6758685" y="3207002"/>
            <a:ext cx="1994214" cy="398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9306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762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전자 메일 서명 생성 방법</vt:lpstr>
      <vt:lpstr>1. 위 서식 수정(하늘색 부분) 후 메모장으로 저장   </vt:lpstr>
      <vt:lpstr>2. 확장자명 변경(txt → html)</vt:lpstr>
      <vt:lpstr>3. 브라우저로 파일 열기 </vt:lpstr>
      <vt:lpstr>4. 열린 파일 드래그 복사  5. 설정 페이지에서 전자 메일 서명란에 붙여넣기 6. 밑에 2개 항목 체크 후 저장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이메일 전자  서명 첨부 방법</dc:title>
  <dc:creator>이호재</dc:creator>
  <cp:lastModifiedBy>이호재</cp:lastModifiedBy>
  <cp:revision>10</cp:revision>
  <dcterms:created xsi:type="dcterms:W3CDTF">2020-08-11T05:43:42Z</dcterms:created>
  <dcterms:modified xsi:type="dcterms:W3CDTF">2020-08-12T02:42:38Z</dcterms:modified>
</cp:coreProperties>
</file>