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6" r:id="rId2"/>
    <p:sldId id="318" r:id="rId3"/>
    <p:sldId id="319" r:id="rId4"/>
    <p:sldId id="320" r:id="rId5"/>
    <p:sldId id="321" r:id="rId6"/>
    <p:sldId id="322" r:id="rId7"/>
    <p:sldId id="323" r:id="rId8"/>
  </p:sldIdLst>
  <p:sldSz cx="9906000" cy="6858000" type="A4"/>
  <p:notesSz cx="6807200" cy="9939338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85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60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005DA0"/>
    <a:srgbClr val="004B8D"/>
    <a:srgbClr val="FDB813"/>
    <a:srgbClr val="00A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9" autoAdjust="0"/>
    <p:restoredTop sz="96353" autoAdjust="0"/>
  </p:normalViewPr>
  <p:slideViewPr>
    <p:cSldViewPr snapToGrid="0">
      <p:cViewPr varScale="1">
        <p:scale>
          <a:sx n="85" d="100"/>
          <a:sy n="85" d="100"/>
        </p:scale>
        <p:origin x="768" y="72"/>
      </p:cViewPr>
      <p:guideLst>
        <p:guide orient="horz" pos="2160"/>
        <p:guide pos="3120"/>
        <p:guide pos="285"/>
        <p:guide orient="horz" pos="867"/>
        <p:guide pos="60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83AA-EB65-41BF-89C7-EFB2B134322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BD452-AEA4-4F3F-B392-F11A241C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70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CD29C-7AB3-424C-A884-DCFB29C86DEB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BE51-4B78-4213-A6BD-B385C0EE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 hasCustomPrompt="1"/>
          </p:nvPr>
        </p:nvSpPr>
        <p:spPr>
          <a:xfrm>
            <a:off x="431610" y="2581073"/>
            <a:ext cx="8975825" cy="656111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rgbClr val="004B8D"/>
                </a:solidFill>
              </a:defRPr>
            </a:lvl1pPr>
          </a:lstStyle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84095" y="3335367"/>
            <a:ext cx="8923340" cy="42981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  <a:lvl2pPr>
              <a:defRPr sz="2800" b="0"/>
            </a:lvl2pPr>
            <a:lvl3pPr>
              <a:defRPr sz="2800" b="0"/>
            </a:lvl3pPr>
            <a:lvl4pPr>
              <a:defRPr sz="2800" b="0"/>
            </a:lvl4pPr>
            <a:lvl5pPr>
              <a:defRPr sz="2800" b="0"/>
            </a:lvl5pPr>
          </a:lstStyle>
          <a:p>
            <a:pPr lvl="0"/>
            <a:r>
              <a:rPr lang="en-US" altLang="ko-KR" dirty="0"/>
              <a:t>Click to add subtitle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 hasCustomPrompt="1"/>
          </p:nvPr>
        </p:nvSpPr>
        <p:spPr>
          <a:xfrm>
            <a:off x="498843" y="4296763"/>
            <a:ext cx="4145067" cy="12739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600" b="1"/>
            </a:lvl1pPr>
            <a:lvl2pPr marL="503950" indent="0" algn="r">
              <a:buFontTx/>
              <a:buNone/>
              <a:defRPr sz="1600" b="0"/>
            </a:lvl2pPr>
            <a:lvl3pPr marL="1007901" indent="0" algn="r">
              <a:buFontTx/>
              <a:buNone/>
              <a:defRPr sz="1600" b="0"/>
            </a:lvl3pPr>
            <a:lvl4pPr marL="1511851" indent="0" algn="r">
              <a:buFontTx/>
              <a:buNone/>
              <a:defRPr sz="1600" b="0"/>
            </a:lvl4pPr>
            <a:lvl5pPr marL="2015802" indent="0" algn="r">
              <a:buFontTx/>
              <a:buNone/>
              <a:defRPr sz="1600" b="0"/>
            </a:lvl5pPr>
          </a:lstStyle>
          <a:p>
            <a:pPr lvl="0"/>
            <a:r>
              <a:rPr lang="en-US" altLang="ko-KR" dirty="0"/>
              <a:t>Date &amp; Name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98566" y="3272034"/>
            <a:ext cx="8908868" cy="0"/>
          </a:xfrm>
          <a:prstGeom prst="line">
            <a:avLst/>
          </a:prstGeom>
          <a:ln w="25400">
            <a:solidFill>
              <a:srgbClr val="00A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3F02D7-7205-49C9-9258-4C0A293B04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53383" y="6177469"/>
            <a:ext cx="754154" cy="3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 hasCustomPrompt="1"/>
          </p:nvPr>
        </p:nvSpPr>
        <p:spPr>
          <a:xfrm>
            <a:off x="431610" y="1111090"/>
            <a:ext cx="8975825" cy="656111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rgbClr val="004B8D"/>
                </a:solidFill>
              </a:defRPr>
            </a:lvl1pPr>
          </a:lstStyle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84095" y="1865384"/>
            <a:ext cx="8923340" cy="42981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  <a:lvl2pPr>
              <a:defRPr sz="2800" b="0"/>
            </a:lvl2pPr>
            <a:lvl3pPr>
              <a:defRPr sz="2800" b="0"/>
            </a:lvl3pPr>
            <a:lvl4pPr>
              <a:defRPr sz="2800" b="0"/>
            </a:lvl4pPr>
            <a:lvl5pPr>
              <a:defRPr sz="2800" b="0"/>
            </a:lvl5pPr>
          </a:lstStyle>
          <a:p>
            <a:pPr lvl="0"/>
            <a:r>
              <a:rPr lang="en-US" altLang="ko-KR" dirty="0"/>
              <a:t>Click to add subtitle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98566" y="1802051"/>
            <a:ext cx="8908868" cy="0"/>
          </a:xfrm>
          <a:prstGeom prst="line">
            <a:avLst/>
          </a:prstGeom>
          <a:ln w="25400">
            <a:solidFill>
              <a:srgbClr val="00A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99D748D-3B05-496C-9657-E52E2415B4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53383" y="6177469"/>
            <a:ext cx="754154" cy="3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369554"/>
            <a:ext cx="8929849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84533" y="1129632"/>
            <a:ext cx="8888851" cy="5115809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683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288871"/>
            <a:ext cx="8929849" cy="54484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en-US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84534" y="1129632"/>
            <a:ext cx="6541300" cy="5115809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7130005" y="995423"/>
            <a:ext cx="2592729" cy="541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234177" y="1129632"/>
            <a:ext cx="2384385" cy="2361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2789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21235"/>
            <a:ext cx="4210050" cy="52504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21235"/>
            <a:ext cx="4210050" cy="52504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369554"/>
            <a:ext cx="8929849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92704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51" indent="0">
              <a:buNone/>
              <a:defRPr sz="2205" b="1"/>
            </a:lvl2pPr>
            <a:lvl3pPr marL="1007901" indent="0">
              <a:buNone/>
              <a:defRPr sz="1984" b="1"/>
            </a:lvl3pPr>
            <a:lvl4pPr marL="1511852" indent="0">
              <a:buNone/>
              <a:defRPr sz="1764" b="1"/>
            </a:lvl4pPr>
            <a:lvl5pPr marL="2015802" indent="0">
              <a:buNone/>
              <a:defRPr sz="1764" b="1"/>
            </a:lvl5pPr>
            <a:lvl6pPr marL="2519753" indent="0">
              <a:buNone/>
              <a:defRPr sz="1764" b="1"/>
            </a:lvl6pPr>
            <a:lvl7pPr marL="3023703" indent="0">
              <a:buNone/>
              <a:defRPr sz="1764" b="1"/>
            </a:lvl7pPr>
            <a:lvl8pPr marL="3527653" indent="0">
              <a:buNone/>
              <a:defRPr sz="1764" b="1"/>
            </a:lvl8pPr>
            <a:lvl9pPr marL="4031603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1986732"/>
            <a:ext cx="4190702" cy="41593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92704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51" indent="0">
              <a:buNone/>
              <a:defRPr sz="2205" b="1"/>
            </a:lvl2pPr>
            <a:lvl3pPr marL="1007901" indent="0">
              <a:buNone/>
              <a:defRPr sz="1984" b="1"/>
            </a:lvl3pPr>
            <a:lvl4pPr marL="1511852" indent="0">
              <a:buNone/>
              <a:defRPr sz="1764" b="1"/>
            </a:lvl4pPr>
            <a:lvl5pPr marL="2015802" indent="0">
              <a:buNone/>
              <a:defRPr sz="1764" b="1"/>
            </a:lvl5pPr>
            <a:lvl6pPr marL="2519753" indent="0">
              <a:buNone/>
              <a:defRPr sz="1764" b="1"/>
            </a:lvl6pPr>
            <a:lvl7pPr marL="3023703" indent="0">
              <a:buNone/>
              <a:defRPr sz="1764" b="1"/>
            </a:lvl7pPr>
            <a:lvl8pPr marL="3527653" indent="0">
              <a:buNone/>
              <a:defRPr sz="1764" b="1"/>
            </a:lvl8pPr>
            <a:lvl9pPr marL="4031603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1986732"/>
            <a:ext cx="4211340" cy="41593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369554"/>
            <a:ext cx="8929849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130005" y="995423"/>
            <a:ext cx="2592729" cy="541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7234177" y="1129632"/>
            <a:ext cx="2384385" cy="2361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6570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2FE6126-9E78-D346-B551-A7999FFBCCF0}" type="datetimeFigureOut">
              <a:rPr kumimoji="1" lang="ko-KR" altLang="en-US" smtClean="0"/>
              <a:t>2021-09-01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39212BF-7CFF-054D-86D3-08DDB69A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3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14954" y="6545613"/>
            <a:ext cx="190501" cy="190500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3"/>
          </a:p>
        </p:txBody>
      </p:sp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152896" y="6534689"/>
            <a:ext cx="311477" cy="198704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marL="0" marR="0" lvl="0" indent="0" algn="ctr" defTabSz="91436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3A384F-552B-442D-B730-3FD4C549F213}" type="slidenum"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굴림" charset="-127"/>
                <a:cs typeface="Arial" panose="020B0604020202020204" pitchFamily="34" charset="0"/>
              </a:rPr>
              <a:pPr marL="0" marR="0" lvl="0" indent="0" algn="ctr" defTabSz="914361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353869" y="6534257"/>
            <a:ext cx="2028866" cy="20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78" tIns="47889" rIns="95778" bIns="47889">
            <a:spAutoFit/>
          </a:bodyPr>
          <a:lstStyle/>
          <a:p>
            <a:pPr algn="l" defTabSz="957223">
              <a:defRPr/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Copyright © 2014 HN Inc. All Rights Reserved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94831" y="903383"/>
            <a:ext cx="9516338" cy="0"/>
          </a:xfrm>
          <a:prstGeom prst="line">
            <a:avLst/>
          </a:prstGeom>
          <a:ln w="50800">
            <a:solidFill>
              <a:srgbClr val="00A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94832" y="903383"/>
            <a:ext cx="363970" cy="0"/>
          </a:xfrm>
          <a:prstGeom prst="line">
            <a:avLst/>
          </a:prstGeom>
          <a:ln w="50800">
            <a:solidFill>
              <a:srgbClr val="FDB8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FB6EDC1-C2FB-481B-9976-0F3825F9B2C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113997" y="6466522"/>
            <a:ext cx="514905" cy="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9" r:id="rId8"/>
  </p:sldLayoutIdLst>
  <p:txStyles>
    <p:titleStyle>
      <a:lvl1pPr algn="l" defTabSz="1007901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14328" indent="-514328" algn="l" defTabSz="1007901" rtl="0" eaLnBrk="1" latinLnBrk="1" hangingPunct="1">
        <a:lnSpc>
          <a:spcPct val="90000"/>
        </a:lnSpc>
        <a:spcBef>
          <a:spcPts val="1102"/>
        </a:spcBef>
        <a:buFont typeface="+mj-lt"/>
        <a:buAutoNum type="arabicPeriod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55925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7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82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777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7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67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6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579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5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0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85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0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7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7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6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6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610" y="2503799"/>
            <a:ext cx="8975825" cy="656111"/>
          </a:xfrm>
        </p:spPr>
        <p:txBody>
          <a:bodyPr/>
          <a:lstStyle/>
          <a:p>
            <a:r>
              <a:rPr lang="ko-KR" altLang="en-US" sz="4000" dirty="0"/>
              <a:t>헤리엇스마트홈 </a:t>
            </a:r>
            <a:r>
              <a:rPr lang="en-US" altLang="ko-KR" sz="4000" dirty="0"/>
              <a:t>APP </a:t>
            </a:r>
            <a:r>
              <a:rPr lang="ko-KR" altLang="en-US" sz="4000" dirty="0"/>
              <a:t>주요화면</a:t>
            </a:r>
            <a:r>
              <a:rPr lang="en-US" altLang="ko-KR" sz="4000" dirty="0"/>
              <a:t>(v1.0)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기존화면 스크린샷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/>
              <a:t>융합기술연구소</a:t>
            </a:r>
          </a:p>
        </p:txBody>
      </p:sp>
    </p:spTree>
    <p:extLst>
      <p:ext uri="{BB962C8B-B14F-4D97-AF65-F5344CB8AC3E}">
        <p14:creationId xmlns:p14="http://schemas.microsoft.com/office/powerpoint/2010/main" val="4966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인증서 검증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C2BAC6-0DBA-4908-B021-D2CC8604E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52" y="1525085"/>
            <a:ext cx="1982162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D15B81-F498-4637-990C-40EB5C3E3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69" y="1525085"/>
            <a:ext cx="1982162" cy="4293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5B7370-F8D3-4A0E-B0A1-6780C2ABC7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86" y="1525085"/>
            <a:ext cx="1982162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5D1CB6-6CAB-469B-902E-A4EE3FAD3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5" y="1525085"/>
            <a:ext cx="1982162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21D98-21EE-4ACD-9AC9-95EACA4E9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35" y="1991822"/>
            <a:ext cx="1982162" cy="35915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AFB34A-A456-4B62-B4E7-2547DCBDDD31}"/>
              </a:ext>
            </a:extLst>
          </p:cNvPr>
          <p:cNvSpPr/>
          <p:nvPr/>
        </p:nvSpPr>
        <p:spPr>
          <a:xfrm>
            <a:off x="443535" y="1658471"/>
            <a:ext cx="1980000" cy="342316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/ </a:t>
            </a:r>
            <a:r>
              <a:rPr lang="ko-KR" altLang="en-US" dirty="0"/>
              <a:t>메뉴 </a:t>
            </a:r>
            <a:r>
              <a:rPr lang="en-US" altLang="ko-KR" dirty="0"/>
              <a:t>/ </a:t>
            </a:r>
            <a:r>
              <a:rPr lang="ko-KR" altLang="en-US" dirty="0"/>
              <a:t>오류안내 </a:t>
            </a:r>
            <a:r>
              <a:rPr lang="en-US" altLang="ko-KR" dirty="0"/>
              <a:t>/ </a:t>
            </a:r>
            <a:r>
              <a:rPr lang="ko-KR" altLang="en-US" dirty="0"/>
              <a:t>비밀번호 재발급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FAE52F-578F-46AF-82A1-A07EEA6E1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4" y="1551979"/>
            <a:ext cx="1982163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F7309C-90D4-4738-ABB6-35B547C59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96" y="1551978"/>
            <a:ext cx="1982163" cy="4293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DC95A87-FF27-49E7-91E9-D56F1E68EA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31" y="1551978"/>
            <a:ext cx="1982162" cy="4293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F36531-8C40-45C3-BE4F-B598EFD79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67" y="1551978"/>
            <a:ext cx="1982162" cy="4293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 </a:t>
            </a:r>
            <a:r>
              <a:rPr lang="en-US" altLang="ko-KR" dirty="0"/>
              <a:t>/ </a:t>
            </a:r>
            <a:r>
              <a:rPr lang="ko-KR" altLang="en-US" dirty="0"/>
              <a:t>주민투표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79874-95CE-4F70-9459-469FEF94F9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4" y="1529565"/>
            <a:ext cx="1982163" cy="429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65782E-1CCB-4A62-93CB-FB1D57F3A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88" y="1529565"/>
            <a:ext cx="1982163" cy="429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06E61-73ED-4743-AE7E-3299E3DDF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16" y="1529565"/>
            <a:ext cx="1982164" cy="429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DEBFB-96A8-4186-964C-C8B64FA6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876" y="1529564"/>
            <a:ext cx="1982163" cy="429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1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7F535E-20A2-42C3-976C-CE03300CD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4" y="1529568"/>
            <a:ext cx="1982162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장치목록 </a:t>
            </a:r>
            <a:r>
              <a:rPr lang="en-US" altLang="ko-KR" dirty="0"/>
              <a:t>/ </a:t>
            </a:r>
            <a:r>
              <a:rPr lang="ko-KR" altLang="en-US" dirty="0"/>
              <a:t>장치제어 </a:t>
            </a:r>
            <a:r>
              <a:rPr lang="en-US" altLang="ko-KR" dirty="0"/>
              <a:t>/ </a:t>
            </a:r>
            <a:r>
              <a:rPr lang="ko-KR" altLang="en-US" dirty="0"/>
              <a:t>장치제어서명 </a:t>
            </a:r>
            <a:r>
              <a:rPr lang="en-US" altLang="ko-KR" dirty="0"/>
              <a:t>PIN</a:t>
            </a:r>
            <a:r>
              <a:rPr lang="ko-KR" altLang="en-US" dirty="0"/>
              <a:t>입력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75B5AF-097A-4E96-8CC1-84F183524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34" y="1529568"/>
            <a:ext cx="1982163" cy="429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58FA9D-AF61-4A6D-ABED-D11C4D0D0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80" y="1529568"/>
            <a:ext cx="1982163" cy="4293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75B167-3568-4C8B-AD6B-F9C5E630B6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26" y="1529568"/>
            <a:ext cx="1982164" cy="429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08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/>
              <a:t>IoT</a:t>
            </a:r>
            <a:r>
              <a:rPr lang="ko-KR" altLang="en-US" dirty="0"/>
              <a:t>스토리 등록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B12A29-B305-4F3C-82BB-BF39362E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568207" y="1004587"/>
            <a:ext cx="1982163" cy="4060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E36297-DA4F-4981-AE78-4532F97999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"/>
          <a:stretch/>
        </p:blipFill>
        <p:spPr>
          <a:xfrm>
            <a:off x="2634832" y="2545975"/>
            <a:ext cx="1982164" cy="4150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A68D7E-BDA5-4921-84EF-F2496B3E0E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"/>
          <a:stretch/>
        </p:blipFill>
        <p:spPr>
          <a:xfrm>
            <a:off x="8087731" y="1004587"/>
            <a:ext cx="1357399" cy="2778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E87640-6D4F-4D68-9A87-FBDDC4C144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"/>
          <a:stretch/>
        </p:blipFill>
        <p:spPr>
          <a:xfrm>
            <a:off x="6520366" y="1004587"/>
            <a:ext cx="1357398" cy="2778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33CEA9-430A-4461-A479-72E89BAF9C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"/>
          <a:stretch/>
        </p:blipFill>
        <p:spPr>
          <a:xfrm>
            <a:off x="4953000" y="1004588"/>
            <a:ext cx="1357399" cy="2778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D456B1-8084-4A1C-9CF5-285BD6ECE0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5"/>
          <a:stretch/>
        </p:blipFill>
        <p:spPr>
          <a:xfrm>
            <a:off x="4953001" y="3845858"/>
            <a:ext cx="1357398" cy="27521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4F03A1-7C0E-4DBE-8986-A4B308C7AC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9"/>
          <a:stretch/>
        </p:blipFill>
        <p:spPr>
          <a:xfrm>
            <a:off x="6520367" y="3845858"/>
            <a:ext cx="1357397" cy="27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</a:t>
            </a:r>
            <a:r>
              <a:rPr lang="en-US" altLang="ko-KR" dirty="0"/>
              <a:t>/ </a:t>
            </a:r>
            <a:r>
              <a:rPr lang="ko-KR" altLang="en-US" dirty="0"/>
              <a:t>인증서 </a:t>
            </a:r>
            <a:r>
              <a:rPr lang="en-US" altLang="ko-KR" dirty="0"/>
              <a:t>/ </a:t>
            </a:r>
            <a:r>
              <a:rPr lang="ko-KR" altLang="en-US" dirty="0"/>
              <a:t>상세 </a:t>
            </a:r>
            <a:r>
              <a:rPr lang="en-US" altLang="ko-KR" dirty="0"/>
              <a:t>/ </a:t>
            </a:r>
            <a:r>
              <a:rPr lang="ko-KR" altLang="en-US" dirty="0" err="1"/>
              <a:t>트랜젝션</a:t>
            </a:r>
            <a:r>
              <a:rPr lang="ko-KR" altLang="en-US" dirty="0"/>
              <a:t> 내역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8AEE2-22A8-421D-BE53-79D7CD057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5" y="1344706"/>
            <a:ext cx="2111406" cy="4572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C1616CC-EE1E-45CC-BB7B-5C97B8469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94" y="1344703"/>
            <a:ext cx="2111406" cy="4572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22164A-6798-4E21-A414-B3E84244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655" y="1344703"/>
            <a:ext cx="2111406" cy="457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04B6C-5714-44D8-9096-944CEC027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002" y="1344704"/>
            <a:ext cx="2111406" cy="457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66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DBSnC_서식_가로_A" id="{F4CC474D-998A-4907-BB10-154AD1243DFF}" vid="{7848AA64-0F1B-4744-B48D-E22E7C9FAA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9F80521ACBA374DAE6786D5DCC70450" ma:contentTypeVersion="11" ma:contentTypeDescription="새 문서를 만듭니다." ma:contentTypeScope="" ma:versionID="c2b13555ec14e272eb1c7e33a313afe4">
  <xsd:schema xmlns:xsd="http://www.w3.org/2001/XMLSchema" xmlns:xs="http://www.w3.org/2001/XMLSchema" xmlns:p="http://schemas.microsoft.com/office/2006/metadata/properties" xmlns:ns2="a5990347-3adf-4010-adc5-ebf05bd7795c" xmlns:ns3="627e31fe-0c31-480d-a5cd-d1b07c28f8bb" targetNamespace="http://schemas.microsoft.com/office/2006/metadata/properties" ma:root="true" ma:fieldsID="6724fac8fcaf70224ffc702918b6afdc" ns2:_="" ns3:_="">
    <xsd:import namespace="a5990347-3adf-4010-adc5-ebf05bd7795c"/>
    <xsd:import namespace="627e31fe-0c31-480d-a5cd-d1b07c28f8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90347-3adf-4010-adc5-ebf05bd77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e31fe-0c31-480d-a5cd-d1b07c28f8b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E01DF-D2D0-4C1E-86F9-0514BCF9F04E}"/>
</file>

<file path=customXml/itemProps2.xml><?xml version="1.0" encoding="utf-8"?>
<ds:datastoreItem xmlns:ds="http://schemas.openxmlformats.org/officeDocument/2006/customXml" ds:itemID="{0433D4C5-0D2B-44CC-AA4F-D219FCE6CE4D}"/>
</file>

<file path=customXml/itemProps3.xml><?xml version="1.0" encoding="utf-8"?>
<ds:datastoreItem xmlns:ds="http://schemas.openxmlformats.org/officeDocument/2006/customXml" ds:itemID="{8337A8CC-B0B9-4B8F-87BF-DAE2A74D5A2B}"/>
</file>

<file path=docProps/app.xml><?xml version="1.0" encoding="utf-8"?>
<Properties xmlns="http://schemas.openxmlformats.org/officeDocument/2006/extended-properties" xmlns:vt="http://schemas.openxmlformats.org/officeDocument/2006/docPropsVTypes">
  <Template>HDBSnC_서식_가로_A</Template>
  <TotalTime>7906</TotalTime>
  <Words>45</Words>
  <Application>Microsoft Office PowerPoint</Application>
  <PresentationFormat>A4 용지(210x297mm)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헤리엇스마트홈 APP 주요화면(v1.0)</vt:lpstr>
      <vt:lpstr>인트로 / 로그인 / 인증서 검증</vt:lpstr>
      <vt:lpstr>메인 / 메뉴 / 오류안내 / 비밀번호 재발급</vt:lpstr>
      <vt:lpstr>공지사항 / 주민투표</vt:lpstr>
      <vt:lpstr>장치목록 / 장치제어 / 장치제어서명 PIN입력</vt:lpstr>
      <vt:lpstr>홈IoT스토리 등록</vt:lpstr>
      <vt:lpstr>계정 / 인증서 / 상세 / 트랜젝션 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업무보고</dc:title>
  <dc:creator>kimsj</dc:creator>
  <cp:lastModifiedBy>최원도</cp:lastModifiedBy>
  <cp:revision>535</cp:revision>
  <cp:lastPrinted>2014-02-28T04:42:50Z</cp:lastPrinted>
  <dcterms:created xsi:type="dcterms:W3CDTF">2014-03-03T02:17:12Z</dcterms:created>
  <dcterms:modified xsi:type="dcterms:W3CDTF">2021-09-01T09:47:08Z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0x01010039F80521ACBA374DAE6786D5DCC70450</vt:lpwstr>
  </property>
</Properties>
</file>