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102FD-B96C-4775-8985-5177F087A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AA560-ACE7-4230-9937-A391D61C5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1B2D0-6D69-40CF-8B7F-2B93AD9F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6856-6F86-461E-8864-0C512D76C628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8AC92-47E8-42FD-978A-C09D7634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67E74-8345-4A27-A8C3-ECA44422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7CCE-C722-4A97-BD4A-7AE5D6C83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2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83050-3B11-4BF8-9733-88F14835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56DB0F-1FCD-4757-B287-FB44FA8E0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A72AD-6657-4AF3-A953-879A8C50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6856-6F86-461E-8864-0C512D76C628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22953-C936-4AD0-B878-CBB4559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A5362-036E-4D9B-B8F0-4BA8071F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7CCE-C722-4A97-BD4A-7AE5D6C83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8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4D49D5-AC8E-4554-B2A5-2E970D5BE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94E1C-1CA2-496A-99F6-9D2C05003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EEE24-855A-45A3-91C5-39CED631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6856-6F86-461E-8864-0C512D76C628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78AC7-F0C0-46BE-BA59-D36E182C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38926-1F6A-499C-BFFD-26A47463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7CCE-C722-4A97-BD4A-7AE5D6C83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0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A7867-371F-45C8-B67A-FCD3401C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68068-388E-4E2F-B283-6D24C2168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DD761-DCB1-44AF-9DCE-75E01714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6856-6F86-461E-8864-0C512D76C628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691E0-1B72-4BEB-89C4-DD789F5F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62B4C-B817-41E6-A078-7FEBB7D0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7CCE-C722-4A97-BD4A-7AE5D6C83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0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D6780-A328-4396-A175-78961096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47450-91F2-4A45-8387-76ECD7271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756CD-EC9B-4995-B1CC-E1D3ED37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6856-6F86-461E-8864-0C512D76C628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EE844-3898-4F25-B235-CA8A3543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23163-69F1-43BF-A301-AB9DEBDE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7CCE-C722-4A97-BD4A-7AE5D6C83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18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C34A9-D43A-4849-9978-95FAF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B1557-378E-45BB-8F18-55AD7BC73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45CBA-8527-444C-B8B2-4B4C7CDEC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5D3EF-B1F7-4513-B58B-BE42CADF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6856-6F86-461E-8864-0C512D76C628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86188-1EA4-44FB-A72E-CC3C9424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6BC9F-85BC-48E7-9080-D8E184F4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7CCE-C722-4A97-BD4A-7AE5D6C83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4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ED83A-9848-4EB8-95DC-D88FC69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85A73-D49E-40AF-986E-C649791A0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75DCB9-4CC8-4CDD-8A1A-E3682E6BA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3DE3D-30A0-46B3-8240-0D318C288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189C6-A116-4FEF-A75D-89E6491BD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535966-1686-4AD6-82CF-B660A8CF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6856-6F86-461E-8864-0C512D76C628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C80FDC-DE2D-4332-AC13-1134D279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B70816-5D8C-41EA-B772-93FB1232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7CCE-C722-4A97-BD4A-7AE5D6C83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3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2CCF7-5701-41EC-AA52-071FB577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304785-C606-4B6E-A8B1-129F2E32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6856-6F86-461E-8864-0C512D76C628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EAB09D-B704-4179-A947-43122EEB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41DF4E-C21B-4279-A2C4-136A338C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7CCE-C722-4A97-BD4A-7AE5D6C83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3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549002-FFF5-4963-8588-04A74564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6856-6F86-461E-8864-0C512D76C628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E2A9C-870A-4224-9B9F-0C0D6100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D82564-5AD2-4BE8-891E-F0A06859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7CCE-C722-4A97-BD4A-7AE5D6C83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CE06E-B960-4C09-A7A0-D53FB503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5ACDF-871B-458F-A56E-725601273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D93D19-38E6-4002-9FFA-2184D1A48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2BCB56-5D23-41BA-A6CC-62CB5B0A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6856-6F86-461E-8864-0C512D76C628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6FA1BA-EBD5-4494-A797-29F9278C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97E69C-A724-48A9-ACDC-C1F88F66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7CCE-C722-4A97-BD4A-7AE5D6C83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9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2C125-A89E-44AC-9260-72C6D32D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6DB47D-0BFE-406D-AB96-2D9A2EFE9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43D5F7-7381-43BF-A469-0969CBCAC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77BBC-6C9C-464C-BB13-FA64DAE3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6856-6F86-461E-8864-0C512D76C628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0D25-6496-4297-86C2-53AA94AE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A01DDE-4215-497B-B93D-5636090F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7CCE-C722-4A97-BD4A-7AE5D6C83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5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E2B3E4-A742-4220-8A25-50AE8895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F0464-D625-4B67-B1D9-DE8CB332C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EE4F3-CF5D-41F9-B5A9-82305CFCF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6856-6F86-461E-8864-0C512D76C628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C995E-C306-409B-90C8-6D25FF2EB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2FC16-4982-43DD-862B-6837286F6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77CCE-C722-4A97-BD4A-7AE5D6C83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F627B-7069-4B95-B5D7-08C682649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04BF8E-E80C-45B2-B229-F23F3E3B8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2BEA18-6D22-4A1E-BEE9-4A51EE285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4"/>
            <a:ext cx="12192000" cy="68377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A09F6B-B9AF-435E-AFB8-AFAF4A3C5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23" y="3509963"/>
            <a:ext cx="18573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93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52BFF-DC1B-4226-9E46-1B33CF34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A18A5-B499-481A-9923-92310F72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140DAD-AFED-46B8-8764-ECFE84485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" y="0"/>
            <a:ext cx="12107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7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92DCD-9901-43B7-8DCB-F45E4DDA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26512-410F-4B1F-912D-FD1040B6A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B5D7E3-58D2-4906-AD20-46B8C819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0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30FA-5C51-47FC-85C2-142CCCF6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A0D7D-E29F-4F4D-B20D-E64CAD99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1D5043-D60B-440D-8FD1-571C9105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" y="0"/>
            <a:ext cx="12177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8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7A1E-56C9-4652-8EE2-33F4D503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CF154-C36D-4468-973C-E9A46096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010E6E-56CC-4A06-AA35-A35A80A5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9" y="0"/>
            <a:ext cx="12124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7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DB509-D143-4BBD-9D8B-B676DC99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73C80-2EC1-402E-84AB-AF35A1C7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C5BA50-5F2B-4BB3-BAD1-99186FD8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8" y="0"/>
            <a:ext cx="11994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0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215C7-63D4-4560-8215-4C7667B9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3E6B9-ADAE-4FC6-BA53-D5B04043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B0FB36-C4C5-4DE3-93AE-BCF8F622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8"/>
            <a:ext cx="12192000" cy="68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9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1DB4-9EA9-444D-9C81-6A25C772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4E1B9-2603-4223-AAA0-9873B1E0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F5B827-F587-48BD-A2D8-DA9B1D87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" y="0"/>
            <a:ext cx="12158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4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035CC-AD5E-42D2-A32A-52095F91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3DB1B-7B2F-4198-B866-020386A6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88A5CA-3623-4843-991A-821C2B30C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"/>
            <a:ext cx="12192000" cy="685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8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A1E2A-84DC-46FF-A531-57B25F67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BA8C4-07B4-47CB-8BBE-6417CE324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265FB0-6A7B-42B1-9033-DE80620B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4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B752B-C2CE-4006-B77B-6A332774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9745B-4ADE-46B9-9A09-A8C7E991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96EF17-AB8F-41C7-ABD5-BAE9E680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4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C7209-4529-4E50-A37A-4DD42763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9422-120D-4238-98C0-5B17EEB2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5DF766-8357-4994-B877-2F64834D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" y="0"/>
            <a:ext cx="12134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9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B3E5B-B895-47AE-AD70-A72C54BB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A515B-849B-4F89-ACBA-A026729C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578A62-27DE-459C-8B06-D95CEE05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" y="0"/>
            <a:ext cx="12150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4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잡 라핫</dc:creator>
  <cp:lastModifiedBy>잡 라핫</cp:lastModifiedBy>
  <cp:revision>2</cp:revision>
  <dcterms:created xsi:type="dcterms:W3CDTF">2022-01-04T15:08:42Z</dcterms:created>
  <dcterms:modified xsi:type="dcterms:W3CDTF">2022-01-04T15:17:06Z</dcterms:modified>
</cp:coreProperties>
</file>